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notesSlides/notesSlide14.xml" ContentType="application/vnd.openxmlformats-officedocument.presentationml.notesSlide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6" r:id="rId3"/>
    <p:sldId id="261" r:id="rId4"/>
    <p:sldId id="267" r:id="rId5"/>
    <p:sldId id="268" r:id="rId6"/>
    <p:sldId id="270" r:id="rId7"/>
    <p:sldId id="275" r:id="rId8"/>
    <p:sldId id="274" r:id="rId9"/>
    <p:sldId id="260" r:id="rId10"/>
    <p:sldId id="262" r:id="rId11"/>
    <p:sldId id="271" r:id="rId12"/>
    <p:sldId id="272" r:id="rId13"/>
    <p:sldId id="276" r:id="rId14"/>
    <p:sldId id="307" r:id="rId15"/>
    <p:sldId id="308" r:id="rId16"/>
    <p:sldId id="263" r:id="rId17"/>
    <p:sldId id="302" r:id="rId18"/>
    <p:sldId id="277" r:id="rId19"/>
    <p:sldId id="278" r:id="rId20"/>
    <p:sldId id="300" r:id="rId21"/>
    <p:sldId id="294" r:id="rId22"/>
    <p:sldId id="296" r:id="rId23"/>
    <p:sldId id="297" r:id="rId24"/>
    <p:sldId id="299" r:id="rId25"/>
    <p:sldId id="303" r:id="rId26"/>
    <p:sldId id="292" r:id="rId27"/>
    <p:sldId id="289" r:id="rId28"/>
    <p:sldId id="295" r:id="rId29"/>
    <p:sldId id="286" r:id="rId30"/>
    <p:sldId id="309" r:id="rId31"/>
    <p:sldId id="310" r:id="rId32"/>
    <p:sldId id="304" r:id="rId33"/>
    <p:sldId id="312" r:id="rId34"/>
    <p:sldId id="311" r:id="rId35"/>
    <p:sldId id="313" r:id="rId36"/>
    <p:sldId id="28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04" autoAdjust="0"/>
    <p:restoredTop sz="84235" autoAdjust="0"/>
  </p:normalViewPr>
  <p:slideViewPr>
    <p:cSldViewPr snapToGrid="0">
      <p:cViewPr varScale="1">
        <p:scale>
          <a:sx n="87" d="100"/>
          <a:sy n="87" d="100"/>
        </p:scale>
        <p:origin x="225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9T08:09:37.7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28156 3769 6400,'0'0'2368,"0"0"-1280,17-33-512,-17 33 800,17-17-128,-17 17 32,0-17-160,16 1 31,-16 16-639,0-16 352,-16-1 96,16 0-64,-34 1 0,18-1-352,-18 0-96,18 1-192,-34 16-96,34-17 0,-34 17-32,16 17-160,-16-1 32,1 1-64,-18 16 0,17-16 64,-16 32 64,33-15 32,-34 32 32,35-16-160,-2 33 32,18-16-64,-1-1 0,17 0 64,0 0 0,17-16 0,16 0 64,-16 0-96,33-17 0,-18 0 32,18-16 64,0 0-32,16-17-32,1 0 32,0 0-32,-18 0-96,18 0 64,-35 0-32,18-17 0,0 17 0,0-17 0,-16 17 128,-2-16 96,-15 16-128,0-17-32,16 0 0,-33 1 0,17 16 0,-17-16 64,0-1-32,-17 0-32,0 17 32,1-16-32,-1 16 0,-16-34 0,-1 34-96,-15-33 64,16 16 32,-1-15 64,-16 15-96,18 0-64,-2 1 64,18-1 64,-18 0-64,34 1-64,-16 16-32,0 16 0,16-16 96,0 34 64,0-34-64,16 33 0,0-16 96,1 15 32,0-15-896,-1 16-384,1-16-1536,0 0-671,-1-1-1313</inkml:trace>
  <inkml:trace contextRef="#ctx0" brushRef="#br0" timeOffset="1488">28488 4152 9856,'-33'16'3680,"33"-16"-1984,0-33-992,0 33 991,0-17-703,0 1-224,0-1-192,0 17 32,17-16-352,-1-1 128,1 0 128,0 1-128,16-1 32,0 1-256,17-1-96,0 0-128,-17 17 32,16 0 32,1 0 64,-16 0-96,-1 17 0,0 0 32,0 16 64,-16 0-32,-1 0-32,-16 0-64,0-16 32,-16 16 32,-1-16 64,0-1-32,-32 1 64,16 0-224,-17-17-32,16 0-992,-15 0-448,32 0-2559,-16 0-1153,16 16 1088</inkml:trace>
  <inkml:trace contextRef="#ctx0" brushRef="#br0" timeOffset="1066">28605 4234 4736,'0'0'1824,"0"0"-960,17-33 128,-17 33 768,0 0-32,0 0 96,0-17-480,0 17-160,0 17-673,0-17-95,0 33-64,0-16-192,0 16-32,0 0 0,0 0 0,0 17-416,0-17-224,0 1-1119,0-18-545,0 17-2144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0T09:12:09.4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36168 17808 4736,'0'-28'1760,"0"28"-960,0-27-448,0 27 480,0 0-32,0-28 64,0 28 0,0-28 32,0 28-480,0 0 32,0 0 0,0 0 32,0 0 32,28 28 0,-28 0 0,0-1-128,27 28-64,1-27-64,27 27-1,-55 1-127,55 26-32,-27 1 32,27 28 0,0-29-64,1 56 32,-1 1 0,28-1 32,0 0-64,0 0 32,-28-28-64,28 28-32,0-27 96,-28-1 64,0-27-128,0 0-32,1-1-352,-29-54-160,29 27-1151,-56-55-513,0 0-1280,0 0-1248,0-27 1824</inkml:trace>
  <inkml:trace contextRef="#ctx0" brushRef="#br0" timeOffset="764">36582 19712 5376,'0'0'2016,"0"0"-1088,0 0-448,0 0 640,0 0 32,0 0 0,0 0-256,0 0-160,0 0-416,0 28 0,0-28 96,0 0-160,0 28 0,28-1 64,-1 1 32,-27-1-96,56 29-1,-56-29 33,55 28 160,-27-27-192,27 27-64,0-27-32,28 27 32,-28-27-96,0 27-64,0-27 0,28 27 32,-28-28-32,-27 1-32,27 0 96,-27-1 0,27 1-128,-27-1-32,-1-27 160,-27 29 96,28-29-32,0 0 0,-28-29 32,27 2 32,-27 27-96,28-28-32,-28-27-32,27 0-64,1 27-64,-28-55 32,28 28 96,-28-28 96,27 0-64,1 28-64,-28-28 64,27 56 0,1-28-192,-28-1 0,0 29-736,28-1-352,-28 1-1055,0-1-449,0 0-896,28 1-1088,-28-1 1824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10:19:35.624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11849 10418 7296,'-16'0'2816,"16"16"-1536,0-16-1440,0 0 480,0 0-64,0 0 160,0 0 64,0-16 96,0 1-320,16-15 288,-1-1 160,0-14-64,0-1 0,16-15-225,14 0-95,1-15-160,-1-15-64,1 0 32,0 15 0,-16-16-64,16 1-64,-1 0 32,1 15 32,-16 0-96,1 0 0,-1 0 32,-15 15 0,16 0-1343,-16 31-545,0-16-2432,-15 31-1120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10:19:36.165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11955 8868 8448,'0'-16'3168,"15"16"-1728,-15-14-1696,0 14 512,16-16-416,14 1 32,-14 0 64,14-1 96,16 1 0,-16 0-96,0-15 32,16-1 32,-16 16 64,16 0 32,-16 0 32,0-1-64,1 1 32,0 15 224,-1 0 96,-15 0-128,16 0-96,-16 0 32,15 15 0,1 1-32,-1-1 32,0 15-128,1-15 0,0 16 32,-17-1 0,2 1 0,-1 15 0,0 14 64,1 1 96,14 0-1,-15 15 65,0 0-192,15 0-32,1 0-224,0 0 0,14 0-192,0-30 32,-14 14-1855,14-14-801,1-30-1088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10:19:37.987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17750 8381 4224,'-15'0'1664,"15"15"-896,-15-15-768,0 16 320,15-16 224,-16 0 128,1 14 64,15-14 32,-15 0-416,0 0 352,0 0 224,-16 0-64,16 0-32,-15 0-320,-1 0-96,1 16-96,-16-1 32,-30 16-128,15 14-64,-15 16 128,0-15 64,-15 30 0,0-16 95,-31 16-223,15 0-64,16-14-96,0-17 32,15 0-416,15-14-192,0 0-1567,16-31-705,14 0-1184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10:19:37.435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17993 10130 8192,'-16'0'3072,"1"0"-1664,15 0-1632,0 0 448,0 0-160,0 0 32,0 0-32,0 0-64,15 0 32,-15 0 32,16 0 96,-16-16 288,0-14 160,0 0-96,0-16 32,0-15-192,-16 16 32,16-31-160,-15 0-64,0 0-65,0-16-95,-16 1 32,1 0 32,0-16-32,-1 0-32,1 17 32,-1 14-32,16-16 0,0 16 0,-16 0 0,16 15 0,0 0-96,15 15 64,-15 16 32,15 0 64,0-16-32,0 31-32,0-30-64,0 14 32,0 0 32,15 17 0,-15-17 0,0 16 0,0-1 0,0 16 128,0-15 160,0 0-96,0 15-32,0 0 64,0 0 64,15 0 0,-15 0 64,0 0-192,0 0-32,15 15 0,1 0 0,-1 1 0,15 14 0,16 0 0,0 1 64,14 14 32,1 1 32,0 15-64,0-16-32,15 1-96,-15 0-64,30-16 32,-15 0 32,-15 1-32,15 0-32,-30-16-192,14 15-128,-29-30-1376,-1 15-543,-14-15-2817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10:19:40.397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22587 6860 4736,'-15'-14'1760,"0"14"-960,0 0-800,15 0 416,-15 0 128,-1 0 224,1 0-128,15-16 0,-15 16-352,0 0 320,0 0 128,-1-15 0,1 15 0,0 15 32,-15-15 64,14 16-320,-14-2-128,15 17-224,-16 0-128,16 14 0,-15 16-32,-1-1-224,16 32-96,-31-16-960,16 0-352,-16 16-2272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10:20:05.031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10388 7439 4352,'16'31'1664,"-16"-16"-896,0 0-192,0-15 576,15 15-96,-15-15 96,0 15-160,15-15 32,-15 0-576,15 0 160,-15 0 128,15-15-256,-15 15-32,0-15-128,16-15-32,-16-1-96,0-14 31,0-16 1,-16-15 32,1 0-64,15-16-32,-30-29 96,-1-1 96,-14-15-64,-16 15 64,-15 1-128,15 14 32,0-14-160,-15 14 0,0 0-96,-15 16-32,0 0 32,-1 15 64,1-16-32,30 16-32,0 0 32,1-15-32,-1 15 64,30 0 96,-14 0-128,14 15-32,1 0 0,-1 0 64,16 1-96,-15 14-64,15 0 64,15 16 64,-16-1 0,1 16-32,15 0 96,-15 15 0,15 0-32,0 0-64,0 15 32,0 0-32,0-15 64,0 16-32,0-1-32,15 0-64,0 16 32,16-1-32,-1 0 0,31 16 64,30 15 64,1 0-96,14 0 0,-15 15-32,1-16-64,-16 1-128,15-15 0,-15-16-288,-15 1-64,0-1-608,-31-15-255,0-15-897,1 0-352,-31-30-736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10:20:09.062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9461 2892 11904,'-76'0'4480,"76"15"-2433,0-15-895,0 0 1312,0 15-1312,0 1-448,0-16-480,0 14-192,0 2 0,30-1-672,1 0-288,-16-30-1504,31 15-608,-16-45-2495</inkml:trace>
  <inkml:trace contextRef="#ctx0" brushRef="#br0" timeOffset="1054">9948 3182 9728,'-31'-16'3584,"31"1"-1920,-15-16-960,15 17 1055,0 14-511,0-16-160,0 1-256,0 0-160,15-1-352,1-14-64,14 15 64,16 0-192,14-16 0,-14 16 0,15-31 0,-15 16-64,14 0-64,1-1-608,-15-14-320,15 14-928,-16-14-352,-14-1-895,30 16-289,-1-1-448</inkml:trace>
  <inkml:trace contextRef="#ctx0" brushRef="#br0" timeOffset="507">9993 1889 9600,'0'0'3584,"0"15"-1920,0 1-1792,0 14 672,0 0-128,0 0 64,15 32-1,1 14 33,14 30-256,16 16 32,14 30 64,2 15-192,-2 0-96,1 16-32,0-31 32,-15 0 32,14-30 32,-30-1-288,16-29-128,0-1-640,-31-46-255,0 1-673,-15-30-192,0-16-1440,0-31-992,0-14 2016</inkml:trace>
  <inkml:trace contextRef="#ctx0" brushRef="#br0" timeOffset="1454">10906 2802 10624,'-16'0'4032,"1"30"-2177,15-14-1727,0-1 768,0 0-224,15 15 64,-15 1-224,16 14 32,-1-14-320,15 14-128,1-14 0,-1 0-128,0-1-64,-14-15 128,14-15 96,16 0-448,-16-15-192,1-15-736,14-1-320,1-14-319,-1-1-97,1-15 384,0-15 160,-1 15 608,-14 0 256,-1 16 1344,-15-1 608,1 16 384,-1-1 192,-15 31-512,0 15-193,15 1-31,-15 29 0,0 16-224,0 15-64,15 16-224,0 29-128,-15 0-128,16 1 32,-16 0 32,15 0-32,-15-16-224,15 0-96,0 1-96,-15-16-64,0 1-672,15-32-288,-15 2-1216,0-17-512,0-14-3103</inkml:trace>
  <inkml:trace contextRef="#ctx0" brushRef="#br0" timeOffset="2843">13278 4140 9216,'0'-61'3520,"46"61"-1920,-1-30-1504,-30 15 736,1-16-352,30 1 64,-16 0-385,30 14-95,-14-14-64,0-1 0,0 1 64,-1 15-32,16 0-32,-15-1 32,-1 1 32,1 15-32,-16 0 64,1 15-64,-16-15 64,0 31-128,0-16-64,-15 31 64,0-1 0,15 31 160,-15-15 64,16 15-64,-1-15-96,0 0-224,15 15-128,-14-30-1663,14-16-737,-14-30-1312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10:20:11.462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14085 6434 7808,'0'16'2880,"0"-16"-1536,15 0-800,-15 0 864,0 0-256,0 0 64,-15 0-225,15 0-31,0-16-544,-15 1 32,15 0 0,-30-1-160,-1-14-32,16-16-64,-15-30-32,-1 31-32,0-62 64,-14-29-160,14-2-32,1-14 0,0-15 0,0 30 128,14-15 64,16 0 0,-15 15-32,15 16-96,0 14 32,0 16-128,15 15 0,-15 15 32,0 16 0,0-1-576,16-15-256,-16 15-608,0 1-256,0 14-991,0 0-417,0-14-832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10:20:12.485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13187 3487 6400,'46'61'2464,"-31"-31"-1344,15 0-672,1-14 640,-16-1 0,15 0 160,1 1-352,0-16-64,-1 0-480,-15 0 223,0-16 65,1 1-192,-2-16-32,-28-14-160,-2-16-96,1-15-64,-30 0 0,-1 0-128,0-15 0,0 0 32,16-16 64,-31-14-96,31 14 0,-1 0 160,16 16 160,0 0-96,15-1 64,15 16-160,0 0-64,31 16-96,15-1-32,15 30 64,15 17 0,-15-2-544,0 16-256,0 0-480,-15 16-159,-15-2-193,-16 32-96,-15-16-1120,1 16-1280,-16 0 1440</inkml:trace>
  <inkml:trace contextRef="#ctx0" brushRef="#br0" timeOffset="436">13233 2756 8064,'0'0'2976,"15"-15"-1600,-15 0-832,31 0 800,-1-1-640,1 1-160,-1 0-256,16-15-128,-1 14-64,1 1-160,-1 0 32,1-16 32,0 1 64,-16 15-32,-15-16 64,1 31-64,-1-15-32,0 15 160,-15 15 31,0 1 1,-15 14-32,-16 16-96,16 15 32,-15-1 0,-1 1 96,16 15-96,0 0 0,15 16 32,15-1 64,16-30-160,-16-1-32,30-29 64,1-1 96,15-30 0,15-30 0,0-1-96,-15-14 32,-16-1-480,1 1-224,0-16-192,-31 0 1,0 15-321,-15-15-192,0 1-480,-15 14-160,0 16-640,-1-16-832,1 16 1184</inkml:trace>
  <inkml:trace contextRef="#ctx0" brushRef="#br0" timeOffset="737">14282 2635 5760,'46'30'2176,"-1"-14"-1152,-14 14-576,-16-15 640,15 16-256,-14-1-32,14 1-32,0-1 64,1 0-448,-16 1 352,15-1 192,-30 1-129,0-16-63,0 0-224,-15 0-64,0 0 0,0-15 128,0-15-128,-16 15 64,1-30-288,15 15-128,-16-31-160,16 0 32,0-14-32,15-1-64,0 0 96,15 0 64,15 0-64,16 0 0,0 31-832,30-16-288,-16 16-1759,1 15-737,0-31-512</inkml:trace>
  <inkml:trace contextRef="#ctx0" brushRef="#br0" timeOffset="1321">15088 2331 8064,'0'-31'2976,"0"17"-1600,15-2-608,-15 16 928,15-15-576,1 15-225,14 0-479,16 0-128,-1 0-160,16 15-96,-15 1 0,0-16-32,14 0 0,-14 14-288,-16-14-128,0 0 128,1 0 96,0 16 128,-17-1 96,2 16 192,-1 14 192,0 0 256,-15 17 224,16-2-128,-2 16 0,-14-14-352,16-17-160,-1 0-160,-15 1 0,0-30-768,15-2-352,-15-14-1376,0-30-543,0-16-1697</inkml:trace>
  <inkml:trace contextRef="#ctx0" brushRef="#br0" timeOffset="1042">15058 1494 9728,'0'61'3584,"0"-15"-1920,0 15-1312,0-16 895,0 16-607,15 15-192,0 31-192,1-1-32,14 16-128,0-16-64,16 1 0,-16-16-32,1 0 64,0-15-96,-17-15 0,17-15-608,-16-16-224,-15 1-831,16-1-289,-16-15-1408,0-30-1344,-16 0 1824</inkml:trace>
  <inkml:trace contextRef="#ctx0" brushRef="#br0" timeOffset="1485">15529 1905 4736,'15'76'1824,"1"-30"-960,-2 15-1504,2-31 64,-1 16-1344,16-16-448</inkml:trace>
  <inkml:trace contextRef="#ctx0" brushRef="#br0" timeOffset="1874">16259 2695 8960,'16'76'3328,"-16"-60"-1792,15 44-736,-15-44 1055,15-1-511,-15 15-32,15-15-352,0 1-128,-15-1-448,16-15-96,-16 15 32,0-15 0,15-15 128,-15 0-96,-15-16 32,15-14-96,-16-1 0,-14-30-96,15 0 32,-31 0-288,16-15-96,-31-16 96,30 1 64,-29-1-32,44 16 0,1 0-32,15-1-64,0 32 0,15-16 96,16 30 0,14 0 32,1 1-96,0 14 0,-1 1-288,1 15-96,0-1-736,14 1-256,-14 15-640,-16 0-223,1 0-1345,-16 15-1792,0 1 1792</inkml:trace>
  <inkml:trace contextRef="#ctx0" brushRef="#br0" timeOffset="14008">16017 2452 4352,'-15'30'1664,"0"-14"-896,15-16-256,0 0 576,0 0-96,0 0 64,0 0-480,0 0-96,0 0-288,-16 0-64,16 14 0,0-14 64,0 0 96,0 0 64,0 0 96,0 0 128,0 0 32,0 0 96,0-14 32,16-2-256,-16 1-129,30 0-63,-15-15-32,16-1-128,14 16-96,-14-15-96,14 14 32,1 1 32,15 15 0,15 0 0,0 0 0,-15 15-160,15-15 32,-15 16-160,-1-16-31,-14 14-417,0-14-160,-16 0-1376,0 0-576</inkml:trace>
  <inkml:trace contextRef="#ctx0" brushRef="#br0" timeOffset="14808">16777 2392 4480,'0'0'1760,"0"0"-960,0 0-160,0 0 672,0 0-160,16 0-32,-16-16-352,0 16-128,0 0-384,0 0 32,0 16 128,15-16-160,-15 30 0,15-15 0,-15 31 64,15-16-96,16 16-64,-16 0-64,15 14 0,1-14 64,-1 0 128,1-16-128,-1 1-96,16-1-32,-16-15 32,16-15-736,-16 15-256,0-15-1120,1-15-416,-1-15-928</inkml:trace>
  <inkml:trace contextRef="#ctx0" brushRef="#br0" timeOffset="15234">17628 2285 6400,'15'0'2368,"-15"0"-1280,0 0-704,0 0 608,0 0-384,0 0-32,0 0-32,0 0-64,0 0-224,-15 0-32,15 15 96,0-15 0,-15 16 64,15-16-64,0 14 32,-15 2-64,0-1 0,15 30-33,-16-14 65,1 30 128,15-1 32,-30 32-64,14-16 0,1 30-32,15 16 0,-15 0-128,-15 0 0,14-1-224,1 1-32,-15-1 64,-1-14 32,16 0 32,0-31 64,-15 0-256,14-16-96,16-14-1120,-15-16-448,15-14-1439,0-16-609</inkml:trace>
  <inkml:trace contextRef="#ctx0" brushRef="#br0" timeOffset="17116">19059 3045 11712,'31'0'864,"-17"0"-224,17 0-256,0 15-32,-1 1-128,0-1 32,1 0-96,14 15 0,-14-14-96,14 14-64,-14-15-64,14 0 32,-14 1 32,14-16 64,17 0-32,-2 0-32,-14 0 32,14 0 32,-14 0-32,0 0-32,0 15-64,-16 15 32,-14 1 96,-2-1 32,2 16-32,-16-1-64,0 16 32,-16-15-32,2 30 0,14-15 0,-16 15 0,16 0 0,0-15-224,0 15 0,16-15-1312,-16-1-512,30-14-1568</inkml:trace>
  <inkml:trace contextRef="#ctx0" brushRef="#br0" timeOffset="16800">19073 3030 3968,'-30'31'1568,"30"-31"-832,0 0-160,0 0 576,0 0-96,0 0 96</inkml:trace>
  <inkml:trace contextRef="#ctx0" brushRef="#br0" timeOffset="112280">19895 2239 4480,'0'-15'1664,"0"15"-896,-15-46-352,15 46 608,-15 0-32,15-15 64,-15 0-96,0 0-32,-16 15-512,16-16 32,-16 16 0,1-15-160,0 15-96,14 0-32,-14 15 32,0 1 32,-16-1 96,16 0-224,-16 0-64,16 0-96,-1 16 0,1-16 64,14 15 0,1-14 0,15 14 0,0-15-96,15 1 64,1-1 32,-1 0 0,15-15 0,1 15 0,-1-15 0,16 15 0,-1 1 0,-14-1 0,14 0 64,-29 0 32,14 0-32,-15 16 32,0-16 0,-30 15 32,15 1-160,-30-1 32,15 1 0,-1-1 64,-14 1-320,0-1-128,-1-15-1024,1 0-416,-1-15-1824</inkml:trace>
  <inkml:trace contextRef="#ctx0" brushRef="#br0" timeOffset="112946">20000 2406 7296,'-30'16'2816,"30"-16"-1536,-15 0-736,15 0 800,0 0-768,0 0-320,0 0-32,15 0-32,1 0-64,-2 0-32,2 0 96,-1 0-32,16-16 64,-1 16-64,-15-15 0,16 0-96,-1-1-64,-15 2 32,16-2-32,-17 1 0,2 0 64,-1-16 32,-15 16 32,15-15 0,-30 14 0,0 1-160,-1 0 32,2 15-64,-17 0 0,16 0 128,-15 15 32,-1 0-192,0 16 0,17-16-32,-2 31-32,16 0 192,0 14 32,16-14 128,-2 0 32,2-1 31,14-14 1,-14-1-128,29-15-32,-14 0 32,14-15 0,1-15-1119,-1 0-545,-14 15-1824,0-30-1856,-1-1 1600</inkml:trace>
  <inkml:trace contextRef="#ctx0" brushRef="#br0" timeOffset="113602">20549 2224 5376,'0'15'2016,"0"-15"-1088,15 0-512,-15 0 544,0 15 0,0-15 64,16 0-128,-1 0 0,0 15-512,0 1 64,0-1 0,1 0-96,-1 0 32,0 1-96,0 14 0,0 1-160,1-1-32,-1-15-32,0 1 31,-15-1-63,16 0 64,-16 0-64,0-30 64,0 0-64,0-16-32,-16 1 32,32 0-32,-16-1 128,0-15 64,0 16-64,0 14-32,0-14-32,14 30-64,2 0 32,-1 15 32,0 0-32,1 16-32,14-16 32,-15 16-32,0-1 0,15 1 64,-14-1-32,14 1 64,-14-16-64,-16 0 64,14-15-128,2 0 0,-16-15 32,0-16 64,0 16-96,0-30 0,0 14 384,15-15 160,-15 16-128,15-16-64,1 16-160,-2 14-128,2-14-96,14 30 32,0 0 32,1 15 0,0 0 64,-1 1 96,0 14-128,1 0-32,0-14-64,-17 29 0,2-14-224,-1 0-128,0-1-1120,1-15-511,-2 16-2049,2-47-1536,-16 16 2336</inkml:trace>
  <inkml:trace contextRef="#ctx0" brushRef="#br0" timeOffset="114388">21598 2118 6784,'0'0'2528,"0"0"-1344,0 16-832,0-16 672,0 0-192,0 15-32,0 0-224,0 0-32,0 0-320,16 1-64,-1-1 32,0 15 32,15 1 32,-14-16-128,14 15-32,0 1-32,-14-1 32,14 1 0,-15-16 96,16 0 95,-31 0 65,15-15-96,-15-15-96,15 0-64,-30-16 0,15 1-128,-15-16 0,15 16 32,-15-16 0,15 16 0,0-1 64,0 16-32,15 0-32,-15 0 32,15 15-32,0 0 0,16 30 64,-16-15-32,15 16-32,1-16 96,-16 15 64,0-14-128,0-1-32,0 15 64,1-30 32,-16 16-32,0-16 32,15 0-64,-15-16 64,0 16-64,0-45-32,0 14-64,15-14 32,-15-1 160,0 0 160,0 1 128,15-1 64,0 16-192,1 14-96,-1 1-32,15 30-32,1 1-160,14 14-32,1 1 96,-16 29 96,16-29-96,-16 30-32,1-1 64,-1-14 32,1 0-384,-16-16-224,1 1-992,-16-31-384,0 0-1311,0-46-513,0 16 64</inkml:trace>
  <inkml:trace contextRef="#ctx0" brushRef="#br0" timeOffset="114627">22678 1205 8576,'15'45'3232,"-15"-45"-1728,0 31-1120,0-31 832,0 15 0,16 15 63,-16-14-223,15 14-96,0 16-512,-15 0-64,15 14 32,0 2-288,16 28-64,-16-28 0,16 28 96,-1-28-992,0 14-384,-14-16-1663,-1-14-705,15 0-800</inkml:trace>
  <inkml:trace contextRef="#ctx0" brushRef="#br0" timeOffset="115144">23241 2042 8448,'-15'16'3168,"15"-16"-1728,0 0-1408,0 0 672,0 0-32,0 0 64,15 0 96,-15 0 95,15-16-479,1 1 384,-1 15 128,0-15-128,1 15-32,-2-15-256,17-1 0,-16 16-256,15-30-96,-14 15-96,-1 0 0,0-1-64,1-14 64,-2 15 0,-14 0 32,16-1-64,-32-14-64,16 15-64,-14 0-32,-2-1-160,-14 16 0,0 0 64,-1 0 96,16 16 0,-15 14-32,14 0 160,16 16 96,-15 0 160,30 14 64,1-14-32,-2 0-32,17-16 96,14 1 160,1-16 0,0 0-32,14 0-256,-14-30-96,0 15-320,0-15-128,-16 0-1536,0-1-704,-14 1-3871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10:20:07.032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6982 4290 6144,'-15'0'2368,"15"0"-1280,0-15-416,-15 15 800,-1 0-416,1 0-32,0 0-256,0-15-96,-1 15-352,-14-16-64,15 2 64,0 14-192,-1-16 0,-14 16-1,0-15 1,14 15-64,-14 0 32,0 15-64,14 1 64,-14-2-128,15 17 0,-1 30-32,1-1 0,15 16 0,0 0-64,15 0 96,1 16 0,-1-16-63,15 0 63,-14-15 95,14 0 97,0-15-64,31-16 0,-15-15 32,-1 0 0,16 1-64,-15-16-64,0-16-192,-16 1-128,0 0-1023,1-15-481,-1-1-2368</inkml:trace>
  <inkml:trace contextRef="#ctx0" brushRef="#br0" timeOffset="523">7635 4214 6400,'-15'-14'2464,"15"-2"-1344,-15 16-736,0 0 608,-16 0-32,0-15 128,17 15-384,-17-15-96,0 15-352,1 15-32,15-15 96,-16 15-128,1 1-32,0-2 0,0 2-32,14 14-160,1 0 32,0 16-64,15 30 0,15-15 64,-15 30 0,15-30 128,15 0 160,-14-15-161,14-16 1,16 0 64,0-14 32,-1-16-32,0-16 32,1 2-128,0-32 0,-16 16 32,1-32 0,-16 17-64,1-16 32,-16 15-576,0 0-128,0 1-223,-16 0 31,-14-1-416,14 0-96,-14 16 0,15-16 64,0 16-1056,-1 14-1280,16-14 1056</inkml:trace>
  <inkml:trace contextRef="#ctx0" brushRef="#br0" timeOffset="924">7727 3895 8704,'0'15'3328,"0"0"-1792,15-15-1312,-15 16 736,16-1-448,-2 0-128,2 15-32,14 16 0,0 0-161,1-1-191,0 1-32,-1 0 32,0-16 64,16 0-32,-16 1 64,1-1-64,-1-15-32,1-15 96,-16 0 64,0 0 64,1-30 96,-16 0-96,-16-16-64,1 0 64,15-30 64,-31 0-64,16 0-64,0 15 0,0 0-32,15 16-160,-15-1-32,15 16-256,0 15-64,15-1-768,-15 1-287,45 30-3073,-14-15 320</inkml:trace>
  <inkml:trace contextRef="#ctx0" brushRef="#br0" timeOffset="1336">8533 3864 7680,'15'16'2880,"-15"-16"-1536,16 15-800,-16-15 800,14 0-416,2 0-160,-1 0-288,0-15-64,-15 15-257,31-16-95,-16-14-32,0 0-32,0-1 64,-15 1-32,16-1-32,-16-14 32,0 14 32,0-14-32,-16 14 64,1 1-64,-15-1 64,-1 16-128,1 15 0,-16 0-32,16 31 0,-16-1 64,16 1 0,0 45-96,14 0 0,1 15 256,30 0 128,1 0 0,14 1 64,0-32 0,0 1 96,16-30-96,0-1 32,15-15-224,0-15-32,-1-15-576,2-30-224,-2-1-1088,-14-30-415,0-15-2369</inkml:trace>
  <inkml:trace contextRef="#ctx0" brushRef="#br0" timeOffset="1850">9081 3516 6144,'0'61'2368,"0"-46"-1280,15 30-576,1-29 704,-2-1-448,2 30-32,14-14-352,-14 14-160,14-14-128,-15 14 256,16-14 256,-1-16-256,-14 16-96,-2-16-160,2 0 0,-1-15 224,-15 15 96,0-15-1,0-15 65,-15 0-128,-1 0-32,2-31-192,-17 15-96,0-14 64,16-16 0,-15 0-128,15 16 32,15-31 128,-16 15 64,32 15-64,-16-15-96,15 16 0,15-1-32,1 16-352,15-1-160,-1 16-959,0 0-321,17-1 64,-32 1 96,0 15 640,16 0 256,-31 0 608,16 15 288,-1 16 1856,-15-1-448,16 16-32,-1 15-448,0-16-224,1 16-289,-1-15-95,1 15-288,-16 0-64,15-16-128,-15-14-32,1-1-1024,-16-45-4223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0T09:12:00.5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31172 16015 5632,'0'0'2176,"0"0"-1152,0 0-992,0 0 512,0 0 192,0 0 192,0 0-64,0 0 32,0-28-512,0 28 288,0 0 64,0 0-160,-27 0 0,27 0-160,0 28-1,0-28-31,0 27 0,0 1 64,0 0 64,0 27-96,0-28 0,0 29-32,0-1 64,0 0-160,0 28-32,0-28-64,0 28-32,0 0-96,0 0 32,27-28 0,-27 28 96,0-28-96,28 0 0,-28 0-384,0-27-128,0 0-1216,0-28-448,28 0-927,-28-56-353,28 29-96,-28-56-384,0 28 1792</inkml:trace>
  <inkml:trace contextRef="#ctx0" brushRef="#br0" timeOffset="754">31062 15988 4992,'-56'-28'1920,"56"28"-1024,0 0-64,-27 0 736,27 0-352,0 0-64,0-28-256,0 28-96,0 0-416,0-27-32,0 27 64,0 0-32,27 0 32,1-28-161,0 28 1,27-27-96,28-1 0,-55 28-96,54-28 32,1 1-64,0 27-32,-28-28 32,0 28-32,28 0 0,-28 0 0,1 28-96,-1-1 64,-28-27-32,29 28 0,-28 27 192,-1-27 64,-27 27-64,0-27-96,0-1 0,0 29 32,-27-1-32,-1 0-32,0-27 96,-27-1 0,27 28 32,-27-27 64,0 0-96,27-28 0,1 0-32,-1 0-64,0 0 96,56 0 0,-28-28-128,28-27-32,-1 55 32,28-28 0,-27 1 32,27 27 0,-27 0 64,-1 0 32,29 0-128,-1 27 32,0 1 0,-27-1 64,0 29-32,26-29 64,-54 28 0,28-27 32,0 27-160,-28 0 32,28-27 0,-56 55 64,28-55-32,-56 27 64,56 0 128,-54 0 128,-2 0-128,1-27-64,-28 0-64,0-1-96,28 1 32,-55-28 32,26 0-96,30 0 0,-2 0-672,28-28-320,1 1-992,27-1-383,0 28-1185,55-28-1408,-27 28 1792</inkml:trace>
  <inkml:trace contextRef="#ctx0" brushRef="#br0" timeOffset="1597">33326 16209 4864,'0'28'1824,"0"-28"-960,-27-28-576,27 28 512,0 0-320,0 0-32,-28 0 32,28 0 64,0-28-288,-27 1 224,27 27 64,-28-28 64,0 1 32,28 27-224,-55 0-96,28-28-32,-29 28-32,29 0 0,-28 28 0,-1-28 0,1 55 64,0-28-96,0 29 32,27-1-32,-27 28 95,27-28-31,1 28 64,-1-28-128,56 0-64,-28 0-64,27 1 0,28-29-64,-27 1-32,27 0 32,-27-28 32,27 0 32,-27 0 32,27 0-160,-27-28 32,-1 0 0,1 1 0,-28-1-160,27-27 32,-27 27-96,28-27 0,-28-28-32,0 28 64,28 0 64,-28-1 64,0 29-32,0-1 32,0 1 64,0-1 0,0 28 64,0 0 96,0 28 128,0-1 64,0-27-96,0 55 0,0-27 128,27 27 128,-27 1-128,0-29-64,0 28-32,0-27 32,28 27 32,-28 0 32,0 1-64,27-1-32,1-27-96,0 27-32,-1-27-32,-27-1 0,55 1 0,-27-28 0,0 0-640,27 0-288,0 0-1088,-27-28-384,27 28-927,-27-27-321,-1 27 320,1-28-288,-1 28 1472</inkml:trace>
  <inkml:trace contextRef="#ctx0" brushRef="#br0" timeOffset="2149">34183 16320 5888,'0'0'2272,"0"0"-1216,0-55-448,0 27 736,0 28-256,0 0 0,0-27-192,-28-1 0,28 28-512,-27-28 128,-1 28 63,0 0-127,0 0 0,1 28 0,-29-28 128,29 55-128,-28-27 0,-1-1-128,29 29 32,-1-29-192,28 1-96,0-1-32,0 1 32,28 0 32,-1-28 32,29 0-64,-1 27-64,0-27 32,0 0 32,1 0-32,-1 28-32,0-1-64,1 1-32,-29 27 64,1-27 64,0 27 0,-28-27 64,0-1 0,0 1 32,0 0-64,-28-1 32,0-27 0,1 28 32,-29-28-64,1-28-64,0 28-64,-1 0-32,1 0-288,0-27-96,27 27-320,1-28-128,27 28-544,27 0-223,-27 0-1121,28-28-448,-1 28 96,29-27-192,-29-1 1600</inkml:trace>
  <inkml:trace contextRef="#ctx0" brushRef="#br0" timeOffset="2787">34596 16595 6400,'0'0'2464,"0"0"-1344,28 0-608,-28 0 768,0 0-32,28 0 128,-1 0-416,1 0-96,-1 0-513,1 0 1,27 0 64,1 0-224,-29 0-96,28 0 0,1 0 0,26 0-32,1-28 32,-28 28-128,-27-27 0,27 27 32,-27 0 64,-1-28-32,1 28-32,0-27 96,-28-1 0,27 0-32,-27 1-64,0-1 32,0 1 32,-27-1-32,-1 0-32,0 1-64,1 27 32,-28-28 96,-1 28 32,1 0 96,-28 0 32,28 0 96,0 28 32,0-1 32,0 29 0,27-29 0,-27 28 0,55 1-64,-28-1-32,0 0-32,56 0 64,-28 1-32,28-1 64,27 0 0,-27 0 32,-1 0-128,28-27 0,28 27-96,0-27 64,-28-28-128,28 0 0,-28 0-32,0 0 32,1-28-288,-1 28-96,0-27-1248,-27-1-608,-1 0-2048,-27 28-927,0 0 1183,-27-27 96,-1 27 1632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10:20:29.057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18952 6239 4736,'16'0'1760,"-16"0"-960,0 0-512,0 0 448,0 0 64,0 15 64,15-15-96,-15 15-96,0-15-352,15 0 64,-15 15 128,0-15 32,15 0-32,-15 0 0,0 0 0,0-15 160,0 0 32,0 0-161,0-31-63,0 0-160,0 1-32,0-31-160,0 0-32,0-16-32,-15-14-64,15 0-64,-15-1 32,0-30 32,15 15 64,-16 1 96,16-16 128,0 0 64,0 15 96,0 1-160,0-1-96,0 16-192,16-1 0,-1 16 0,0 0 0,0-1 0,-15 16 0,46 15 0,-16 1 64,1-1-96,14 15-64,-14 0 64,14 16 0,1-16-256,0 16-128,-1 0-352,1 14-96,15 1-639,-16 15-257,1 15-640,0-15-224,0 16-512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10:19:39.851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24594 9918 7808,'-15'0'2880,"15"0"-1536,-15-16-1344,15 16 512,0 0-160,0-15 32,-15 0-192,0 0-128,15-16-32,-16 1 96,1-16 64,0 0 0,-15 1 32,-1-16-64,0 1 64,-14-2-64,0-14 64,-1 16-128,0-32 0,0 1-32,-14-16-64,-1 1 32,0 0-32,-15-16 0,15 16 0,-15 14 0,15 1 0,1-16 0,-2 17 0,17-2-96,-16 16 64,1-30 160,14 30 160,-15 0-160,15 0 0,1 0 64,14 0 32,0 14-97,-14 2-31,14 14 32,1-15 0,0 31-64,14-16 32,-14 1-128,15 14 0,0-14 32,-15 14 64,14 0-96,1 1 0,-16 15 32,17-16 64,-2 17 32,-14-17 96,14 16-32,-14-1 0,15 2-96,-16-2 32,1 1 128,15 0 128,-16-1-192,16-14-96,0 15 96,-1-16 128,2 17-96,-2-2-32,1-14-160,0 14 0,15 1 64,-16 0 32,16 0-32,0 0-64,-14-1 32,14 1 32,0 15 96,0-15 128,-16 15-64,16 0 32,0 0-96,0-16 0,-15 16-192,15-14 32,0 14 0,0 0 0,0-16 0,0 16 0,0 0 0,0 0 0,0-15 0,0 15 64,0 0 32,0 0 32,0 0-64,0 0-64,0-15 32,0 15-32,15 0 0,-15 0 64,16 15-32,-16-15-32,30 0 32,0 15 32,0 1-32,1 14 64,15-15-64,-1 31 64,16-16-64,0 16-32,15-1 32,0-14-32,-15 14 64,15 1 32,-15 15-32,-1-16-64,2 1 32,-2 0-32,2 0 64,14-1 32,-16-14-128,1-1 32,-16 0-992,1 1-384,-16-1-1632,-14-45-3455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10:22:09.291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22282 6921 8064,'0'0'3072,"0"0"-1664,0 15-928,0-15 768,0 0-128,0 0 63,0 0-287,0 0-160,0-15-416,0 15 64,15-30 128,-15-1-128,0-30 32,16 16-128,-1-46 0,-15 30-96,15-46 32,0 16-64,-15-15 0,16 14-96,14-29 32,0 14-64,16-15 64,-16 16-128,16 0 0,0-1-32,30 16 0,-15 0 64,30 14 0,-15 1 0,0 0 0,0 16 0,15 14 0,-30 0 64,30 1 96,-15-1-352,0 16-160,-15-1-896,0 16-320,0-15-767,-15 14-257,-1 1-1792</inkml:trace>
  <inkml:trace contextRef="#ctx0" brushRef="#br0" timeOffset="384">23469 4245 9984,'-31'0'3776,"31"0"-2048,-15 0-1728,15 0 672,0 0-544,15 0-32,0 0-96,1 0 0,44 0 0,-14 0 0,15 0 0,0 0 63,0-15 33,-1 15-128,17 0 32,-16 0 0,0 0 64,0 0 32,-1 15 32,-29 0-160,14 16 32,-14-1 0,-1 46 0,1-30 128,-16 30 64,0 0 64,-15 15 64,0-30 128,0 30 32,0-15-352,0-15-32,0 0-672,0 0-160,0-31-2111,15 1-929,-15-16-256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10:22:10.475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25111 3700 6400,'15'-31'2464,"-15"31"-1344,0-45-256,-15 45 928,15 0-288,0-16 0,-15 1-385,0 15-127,-16 0-544,1 0-288,0 15-32,-1 1-160,-14 44-64,14-14-32,1 45 96,14-15 64,-14 46 64,15-15 32,15-1 0,0 0-160,15-14 32,0-16 64,31-16 32,-16-14-32,31-16-64,-15-14 32,-1-16 32,1-16 32,0 1 32,-16-15-160,1-1 32,-16 1-64,15 0 0,-30-1 64,15 16 64,1-15-32,-16-1-32,0 16 32,0-1-32,0-14 0,0 15 0,0 0-96,-16 15 64,16 0-32,-15 0 0,0 0 128,-15 0 32,-1 0-128,1 15 32,-16 0 0,0-15 64,16 16-96,0-2-64,-1 2-96,1-16-32,15 15-1440,30-15-575,-15 0-2369</inkml:trace>
  <inkml:trace contextRef="#ctx0" brushRef="#br0" timeOffset="435">25461 4156 6528,'15'46'2464,"-15"-46"-1344,0 15-608,0-15 704,0 15-160,16 1 32,-2 14-352,2-15-32,-1 16-416,0-1-160,1 0-96,-2 1 224,17-16 159,-16 0 65,-15 0 32,16-15 0,-16 0 96,14-15 64,-14-15 64,0-1-192,0-15-64,0 16-96,16-30 0,-16 14-128,15 0 0,-15 0-224,31 1-32,-17 14-704,2 17-320,-1-2-1696,0 16-703,1 0-1473</inkml:trace>
  <inkml:trace contextRef="#ctx0" brushRef="#br0" timeOffset="871">26040 3912 9728,'-16'15'3584,"16"-15"-1920,-15 0-1792,15 16 576,0-16-416,0 0-64,-15 15 0,15-15 0,-15 15 32,15-15 64,-15 30 32,-1-14 320,16 14 192,-15 0-129,15 1 1,0-1-96,0 1 0,15-16-192,1 0-64,-1 0-64,0-45 32,0 30-64,16-31 64,-1 1-128,-15 0-64,0-1-32,-15 1 96,0-1-160,16 16 0,-16 0 224,0 15 128,0 0 0,0 0 0,0 15 96,0 31 160,15-31-96,-15 15 64,15 1-224,15-1-96,-14 1-320,14-16-96,-15 0-1568,16-15-735,-1 0-2145</inkml:trace>
  <inkml:trace contextRef="#ctx0" brushRef="#br0" timeOffset="1425">26450 3882 10368,'0'46'3936,"0"-46"-2112,0 76-1345,0-61 929,0 15-704,15-15-224,-15 16-288,16-16-96,-16 1-32,15-2-64,0 2 96,0-16-352,-15 0-64,15-16 0,-15-14 128,0 0 96,16-1 64,-16 1 32,15-16 64,-15 1 96,15 14 64,-15 16-32,15-1 32,-15 2 0,16 28 96,-1 2-160,0-1-32,0 16-64,0-1 32,1-15 0,-1 16 32,0-1 0,0-15 0,-15-15-64,0 0 32,15 0-64,-15-15 64,0 15-224,0-46-32,0 1-96,0-1 64,0 15 64,0-14-32,0 0 192,16 14 32,14 0 128,0 17 32,-14-2 32,14 32 64,0-16-160,1 14-32,-1 2 64,1 14 96,-16 0-192,0 1-64,0 0-256,1-1-96,-1-15-1152,-15 0-480,0-15-1535,15 0-673,-15-15 224</inkml:trace>
  <inkml:trace contextRef="#ctx0" brushRef="#br0" timeOffset="1977">27226 3593 11136,'16'15'4128,"-16"-15"-2241,0 46-1439,0-46 1056,0 30-896,0-14-320,14 14-128,-14-15 0,0 16-64,16-1-64,-16-15 0,0 16-128,15-31 64,-15 14-128,0-28 32,15-17 0,-15 0-32,0 17 128,0-32 64,0 16 0,16-16-32,-2 16 288,-14-16 128,16 16-128,-1-1-32,0 16-64,15 15-32,1 0-96,-16 15 32,15 0 0,1 15 32,-16 1-64,16 0 32,-16-1-64,-15 16 64,15-16-64,-15-15 64,15 0 0,-15-15 32,0 0-160,-15-30 32,15 14-64,15-14-64,-15 0 0,0-16 0,16 16 96,-1-16 0,0 16-64,0 0 0,0 14 256,1 32 192,14-16-160,-14 14-96,-2 2-64,17 14 32,-16-14-608,1 14-256,-2-15-1152,2 0-416,-1-15-2111,0-15-1633,1 15 2368</inkml:trace>
  <inkml:trace contextRef="#ctx0" brushRef="#br0" timeOffset="2388">28367 3061 9856,'-15'0'3680,"15"0"-1984,-15 0-992,-1 0 991,1 0-831,15 0-224,-15 16-576,-1-16-192,-14 15 64,0 0 0,14 31 64,-14-31-96,15 30 64,-1-14 320,1 15 96,0-1 32,15-14 0,0-1-160,15-15-96,0 0 0,1-30 32,14 0-96,-15 0-64,1 0 0,14-16 32,-15 16-32,16-15-32,-31 14-128,15 1 0,0 15 64,1 15 32,-16-15 96,15 46 96,-15-16-64,0 1-64,15 14 0,-15-14 32,15-1-320,1 1-64,-16-1-960,15-30-448,0 15-799,0-30-289,0 0-1344</inkml:trace>
  <inkml:trace contextRef="#ctx0" brushRef="#br0" timeOffset="2958">28550 2300 11776,'-16'30'4384,"16"-30"-2369,16 46-1727,-16-30 1024,0 29-608,0 0-128,15 31-352,0 1-96,0 14-64,16-15-64,-16 16 32,15-2-32,-14-14 0,14 0-640,-15-14-224,0-17-544,-15-14-224,0-1-351,-15-15-33,15 0 32,-30-30 96,15 15 1056,-16-45 448,1 29 1376,-1-14 544,16 0 288,15-1 96,-15 16-352,30-1-97,-15-14-287,30 15 0,1 15-480,15-31-160,-1 31-256,1-14-32,-1-17-160,1 16 0,-16-1 32,1-14 64,-1 15-96,-14-30 0,-1 29-32,0-14-64,-15 0 32,0 14-32,-15 1-160,15 15 32,-15 0 192,-1 15 192,16 1 64,-15 14 64,0 0-64,15 16-32,0-16-96,15 16-32,0-16-96,1-14-64,14-2-896,0-14-448,-14 0-992,29-14-384,-14 14-1087,-1-31-417,0 31 800</inkml:trace>
  <inkml:trace contextRef="#ctx0" brushRef="#br0" timeOffset="3584">29552 2711 10112,'-14'-15'3872,"14"15"-2112,-16-31-1152,16 16 1023,-15 0-479,0 15-96,-1 0-352,2-15-32,-2 30-384,1-15 96,0 30 64,-1-14-32,2 29 0,-2-14-96,16-1 32,-15 16 0,30-16 96,-15 1-224,30-1-64,-14-15-32,14 0 64,0 1-512,1-32-192,0 16-736,-1-30-320,-15 0-928,16-31-448,-16 15-671,0-30-289,0 0 416,-15-15 7520,15-31-736,-15 31 160,16 0-1025,-1 30-511,0 30-256,-15 1-64,0 45-896,15 0-128,-15 46-32,15-15-160,1 30-64,-16 0-96,15 0 0,0 0-64,-15 0 0,16-15-32,-16 0 0,14-16 0,2-14 0,-1-1 0,0-30 0,-15 15-160,16-45 32,-2 15-64,2-31-64,-16 0 96,15-14 64,0 14-160,1 16 32,-2-16 96,2 31 64,14 0 128,-14 30 32,-2 0-32,17 31-32,-16-1-32,15 1 0,-14-1-64,14-14-64,-14 15-832,-2-16-320,17-15-1536,-16 16-672,1-16-3263</inkml:trace>
  <inkml:trace contextRef="#ctx0" brushRef="#br0" timeOffset="4520">24093 8537 8960,'-15'0'3328,"15"0"-1792,-16 0-736,16 0 1055,-15 0-351,15-15 0,0 0-384,0 15-128,15-31-544,1 1 0,-1 0 0,0-1-32,31-14 64,-16 14-64,31-14 0,-16 14-160,16-30-96,0 16 0,15-17-32,-15 1-64,45-15-64,-29 31 32,29-16 32,-30 15-544,15 1-192,-15 14-1088,16 1-416,-16-1-1536,-16 16-607,1 0-225</inkml:trace>
  <inkml:trace contextRef="#ctx0" brushRef="#br0" timeOffset="4930">25143 7000 12032,'-46'15'4575,"46"-15"-2495,0 16-2208,0-16 832,15 15-384,0-15 0,16 30-128,-16-30-32,31 15-96,-1 1-64,31-1 32,-15 0-32,15-15 0,0 15 0,16-15 0,-31 15 0,30-15 64,-15 16-32,0-1 64,-15 15-64,0 1 64,0-16-64,-16 31-32,-14-16 96,-16 31 64,0-16 0,-15 17 0,15-1-192,-30-1-32,0-14 96,0 15 96,0 0-608,-1-16-288,1-14-1664,0-1-735,0-15-1697</inkml:trace>
  <inkml:trace contextRef="#ctx0" brushRef="#br0" timeOffset="5417">27272 7548 9728,'0'0'3680,"0"0"-1984,0 0-1216,0 0 927,0 15-127,0-15 96,0 0-128,0 16 0,0-16-672,0 0 32,-16 15 32,1 0 0,0-15 0,-1 0-256,-14 0-160,15 0-128,-16-15 0,16 0-128,0-1-64,0 1-32,15-15 96,0 15-64,30-16 32,-15 16 64,1-15 0,14 14-160,0 1 32,1 15 128,0 0 64,-1 15 0,-15 1-64,0-16 32,1 30 32,-16-15-96,0 16 0,0-1 96,-16 0 96,1 1-128,-16-1-32,17-15-864,-17-15-288,0 0-896,16-15-416,-15 0-1343,15-15-545,15 14 192</inkml:trace>
  <inkml:trace contextRef="#ctx0" brushRef="#br0" timeOffset="5945">28412 7396 6144,'31'46'2272,"-31"-46"-1216,15 0-96,-15 0 896,0 0-224,0 0 0,16 15-385,-16-15-127,-16 0-608,16 15 256,-15-15 160,15 0-64,-15 0-32,-15 0-256,-1 0-32,16-15-256,-31 0-96,16 15-96,-1-31-96,1 16-64,15 0 32,-16-16-32,46 1 0,-15 0 0,16 14-64,14-14 96,0 15 0,1 0-64,14 15 64,1-16 32,-16 32 64,1-16-32,14 15-32,-14-15 96,-16 30 0,1-15 96,-16 16 96,0-1-288,-16 1-64,16-16 96,-30 0 32,0 0 64,-1 1 0,0-16-640,-29-16-288,29 16-800,-14-15-352,14 0-512,16-16-223,15 16-1345,15 0-1120,0 0 2304</inkml:trace>
  <inkml:trace contextRef="#ctx0" brushRef="#br0" timeOffset="6379">29172 7198 8960,'0'16'3424,"0"-16"-1856,-14 30-1120,14-30 832,0 15-417,-16 0-95,16 1 32,0-2 128,-15 17-512,15-16 128,-15 1 96,-1-2 0,1-14 96,0 16 0,0-32 32,0 16-288,-1-14-128,1-2-288,15-14-32,-15 0-96,15-16 0,0 0 0,15 16 0,0 0 64,1-1 0,14 16-96,0-1 64,1 1 96,0 15 32,-1 0 32,30 15 64,-29 1-96,0 14 0,-1 0 32,-15 16 64,16-16-96,-47 16 0,16-30 32,-15 29 0,-16-30-576,-14 15-224,14-14-1376,-29-1-512,-1 0-2975,-15-30-1889,15 0 3328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10:20:05.533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9111 4915 8064,'0'-15'3072,"-15"15"-1664,15-15-928,0 15 768,-15 0-256,15 0 64,-15 15-257,15 0-31,0 16-416,-16 14-128,16 16-32,0 31-32,16-1 0,-16 0-96,0 16 32,0 0-64,0-1 64,0-15-64,0 1 64,-16-1-640,16-30-192,-15-1-736,15-14-351,0-31-2721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10:22:18.266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9036 9476 9600,'0'16'3584,"0"-16"-1920,0 14-1248,0-14 959,0 0-415,-16 0 0,16 0-128,-15 0-32,0-14-448,-1-2 64,-14-14 32,0-16 128,-16-15 32,-15 0-256,15-15-128,-30-15-128,0 0-96,-30-15 32,-16-16 32,1 15-32,-32 0 64,-14 1-128,0 15 0,-31 15 32,16-15 64,-1 30-32,31 0-32,15 15-64,0 16 32,31 0 32,-1-1 64,31 31-32,0-15 64,31 15-128,-1 0 0,16 15-128,-1-15 32,16 0 128,0 0 64,-1 0 192,16-15 96,-15 15-128,15 0 32,-15-16-96,15 16 64,0 0-128,30 0-64,-14 0 0,14 0-32,16 0 0,-1 0-160,16-14 32,-15 14 64,30-31 32,0 16-64,15-15 0,16-1 64,-1 16 64,-15-15 64,-15-1 32,0 16-64,1-1-64,-1 2-608,-16 14-256,-14-16-960,0 1-448,-16 15-2751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10:22:18.746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6099 8031 11296,'0'15'1792,"0"1"-896,0-16 288,0 15 0,15 15-129,1 1 1,-2 15-288,32 14-96,0 1-320,0 15-64,-16 15-160,16-15-96,-16-15-96,0 0 32,1 0-1664,-16-31-768,1 1-2719</inkml:trace>
  <inkml:trace contextRef="#ctx0" brushRef="#br0" timeOffset="-168">6130 7970 5120,'-16'15'2016,"16"-15"-1088,-15 15-672,15 1 512</inkml:trace>
  <inkml:trace contextRef="#ctx0" brushRef="#br0" timeOffset="972">3970 8746 5760,'0'0'2176,"0"0"-1152,0 0-576,0 0 640,0 0 0,0 0 64,0 0-64,-15 0 32,15 0-608,0 15 256,-15 0 127,15 1-63,-16-1 64,16 0-224,-14 1-96,-17-2-192,16-14 0,-15 0-160,-1-14 32,0-2-224,1-14-32,0-1 0,14-14 0,1-1-96,15 0 64,15 0-32,16 1-64,14 14 96,-14 17 64,14-2-64,1 16 0,-16 16 96,16-2 32,-30 17-32,14 14 32,-15 1-64,0 0-32,1 0 96,-16-16 0,-16 16-32,1-31 32,-16 16-288,1-31-32,-16 0-800,16 0-288,-16-16-1088,32-14-415,-2-1-1665</inkml:trace>
  <inkml:trace contextRef="#ctx0" brushRef="#br0" timeOffset="2090">5415 7636 4608,'15'-30'1760,"-15"30"-960,0-15 128,0 15 800,16 0 128,-16 0 160,0 0-352,0 0-65,14 0-895,-14 0 352,0 15 160,0-15-160,0 15-64,0 0-288,0 1 256,-14-1-288,-2 0-192,1 0-128,0-15-224,-15 0-32,14-15-96,-14 0-32,0-16 32,14 1 0,1 0-96,15-1 0,0-14-32,0-1 0,31 0 96,-17 16 0,17-16-64,0 16 0,-1 15 64,30-1 0,-14 16 32,0 16 0,0-16 64,-16 30 32,-14 0 32,14 1 64,-30-1-96,0 1 0,-16 14-32,-14-14 32,0-16-704,-16 15-224,0-14-1344,0-16-544,1 0-895,0-16-321,-1-29-256</inkml:trace>
  <inkml:trace contextRef="#ctx0" brushRef="#br0" timeOffset="1550">4989 8123 8320,'-30'15'3072,"15"0"-1664,-16 0-1088,16-15 736,15 16-224,-15-16 64,-15 15-97,14 0 1,1-15-448,-15 0 0,15 0 64,-16 0-160,1 0 0,-1-15-64,16 0-32,-15-1-96,14 1-64,16-15 32,0-1-32,16 1-96,-1-1 0,0 1 64,16 15 64,-1-16 0,0 31-32,1-15 32,14 15 32,-14 15-32,-1 1 64,1 14 0,-1 0 32,-30 16-160,15 0 32,-30-1 64,-15 16 32,-1-15-32,1-16 32,-1 16-224,1-31 32,-16 0-672,16-30-288,0-15-735,-1-1-225,16-14-1280,15-1-1728,15-30 1568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9T10:19:15.4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31716 18786 4480,'-17'0'1664,"17"0"-896,0-17-256,0 17 576,0 0-224,0 0-96,0 0-320,-18 0-128,18 0-160,0 0-128,-18 0 0,18 0-320,0 17-128,0-17-2528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9T10:19:06.7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10326 7338 8448,'-33'-33'3232,"16"33"-1728,17-17-1696,0 17 544,0 0-288,0 0 32,0 0-128,0-16 0,0 16-2304,0 0-1056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0T09:12:04.6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30648 17975 3712,'0'0'1408,"0"0"-768,28 0-192,-28 0 544,0 0-128,0 0 32,0 0-128,0-28-32,0 28-384,0 0 288,0-28 192,0 28 32,0 0 128,0 0-128,-28 28-64,28 0-161,-28-28-63,0 27-64,1 1 0,-1-1-128,1 1 0,-56 27-96,0 0 64,0 28-128,-28 0 32,1 27-32,28 1 96,-29-1-160,28 1-32,-27-1 64,0 1 32,26-29-192,2 1 0,-1-27-32,0 26 0,0-26 0,28-1 64,-1 0-32,2 0-32,26-27-64,-28 27-32,29-27 192,0-28 96,27 27-192,-28 1-32,28-28-288,0 28-64,0-28-1056,0 0-416,28 0-1439,26-28-641,2 0 352,-1-27-64,-28-28 1824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0T09:12:05.1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28577 19050 4352,'-28'-27'1664,"28"27"-896,0 0-64,0 0 736,0 0-320,0 0 0,0 27-96,0 1 64,0-28 320,0 56-768,0-2-32,0-26-128,0 28-129,0 26-31,0-26-288,0-2 0,0 30-32,0-30 0,0 2 192,0 26 128,0-26 32,0-1 32,0 0-64,0 1-32,0-1-160,0 0-96,0-27 64,0-1 0,0 1 96,0-1 96,28-27 0,-1 0 0,-27 0-96,28-27-32,0 27 32,27-55 32,0 27-96,0 0-32,0 1-32,28-1-64,-28 1-64,1-1 32,-1 28-672,0 0-256,0 28-736,-27-28-191,27 27-1473,-27 1-576,-1-1 448</inkml:trace>
  <inkml:trace contextRef="#ctx0" brushRef="#br0" timeOffset="1024">27224 21288 2560,'0'0'960,"0"28"-512,0-28 32,0 27 416,0-27-64,0 0 64,-27 0 32,27 0 160,0 0 32,0 0 0,0 0-576,0 0 160,0 0 64,0 0-128,0 0 32,0 27-32,0-27 0,27 0-224,-27 0-1,0 0-63,28-27 96,-28-28-96,28-1 32,0-26-160,-1-1 32,0 0-160,29 1-64,-1-29 0,0 0 32,1 29-32,-1-29-32,0 28 32,-27 28 32,-1 0-96,1-1 0,-1 29-32,-27 27 0,0 0 128,28 0-32,-28 0-32,0 27-64,0-27 32,0 0 32,0 0 64,0 0 96,0 0 64,0 0-32,0 0-32,0 0-96,0 0 32,28 28-128,-28-28 0,0 0 32,0 28 64,28 0-32,-28-1-32,0 0 96,27 29 64,0-28-64,29 27 0,-28 28-96,54-1-32,-26 1 96,-29 0 96,28 0-128,1 0-32,-29-28 64,0 0 32,1-27-544,0 0-224,0-28-1024,-28 0-351,27 0-1473,0-28-576,-27 28 768</inkml:trace>
  <inkml:trace contextRef="#ctx0" brushRef="#br0" timeOffset="1412">27336 20652 6400,'0'28'2368,"-28"-28"-1280,28 27-640,0-27 704,28 0-160,-28 0-32,27 0-256,1 0-32,-1 0-384,1 28 256,0-28 96,27 27-129,0 1 33,28 0-32,0-28-32,-28 27-96,28-27-64,-28 0-128,28 0 32,-28 0-128,28 0-64,-28 0-1216,0-27-544,1 27-2303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0T09:12:12.4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38375 20765 5248,'-27'-28'2016,"27"28"-1088,-28-27-256,28 27 800,-27 0-288,27-28 32,0 28-32,-28 0 32,28 0-672,0 0-32,28 28 31,-28-28 1,0 55 32,27-27-96,-27 54 32,28-26-96,-1 26 0,-27 2-96,28 26-32,0-27-256,-1 27 0,1-27-32,-28 0 64,27-28-32,-27 1-32,0-1-768,28-28-288,-28 1-576,0-28-287,0-28-865,0-27-320,28 28-256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0T09:12:13.1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38376 20627 7040,'-28'55'2624,"28"-55"-1408,-55 28-800,55-28 768,-28 0-192,1 27 64,27-27-192,-28 0 32,28-27-513,0 27 193,28-28 160,-1 28 32,28-27 96,1 27-416,-1-28-96,0 0-160,28 0-32,-28 1-32,28 27 64,-28-28-160,28 28-32,-28 0-64,28 0 0,-28 0-96,1 28-32,-2-28-128,2 27 32,-1 1-64,-55 0 64,27 0 96,-27-1 96,0 1 64,-27 27 32,27-27 0,-55 27 64,27-28-32,0 29-32,1-29 32,-28 28 32,27-27 96,0 0 64,1-1 32,0 1 0,-1 0-64,0-28 32,28 27 0,0-27 32,0 0-64,0-27-32,28 27-96,0 0 32,26 0-64,2 0-32,-1 0 32,0 0-32,1 0 0,26 27 0,-26-27 0,-2 55 64,2-55-32,-28 56-32,-1-29 96,1 1 0,-1-1 32,-27 29 64,0-29-96,-55 28-64,28-27 0,-29 27 32,1-27-96,-28 0 0,28 0 32,-56-1 0,29 28-448,-1-55-160,0 28-192,28-28-64,0 0-800,-1-28-351,29 1-1697,0-28-1952,27-1 1824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0T09:12:09.4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36168 17808 4736,'0'-28'1760,"0"28"-960,0-27-448,0 27 480,0 0-32,0-28 64,0 28 0,0-28 32,0 28-480,0 0 32,0 0 0,0 0 32,0 0 32,28 28 0,-28 0 0,0-1-128,27 28-64,1-27-64,27 27-1,-55 1-127,55 26-32,-27 1 32,27 28 0,0-29-64,1 56 32,-1 1 0,28-1 32,0 0-64,0 0 32,-28-28-64,28 28-32,0-27 96,-28-1 64,0-27-128,0 0-32,1-1-352,-29-54-160,29 27-1151,-56-55-513,0 0-1280,0 0-1248,0-27 1824</inkml:trace>
  <inkml:trace contextRef="#ctx0" brushRef="#br0" timeOffset="764">36582 19712 5376,'0'0'2016,"0"0"-1088,0 0-448,0 0 640,0 0 32,0 0 0,0 0-256,0 0-160,0 0-416,0 28 0,0-28 96,0 0-160,0 28 0,28-1 64,-1 1 32,-27-1-96,56 29-1,-56-29 33,55 28 160,-27-27-192,27 27-64,0-27-32,28 27 32,-28-27-96,0 27-64,0-27 0,28 27 32,-28-28-32,-27 1-32,27 0 96,-27-1 0,27 1-128,-27-1-32,-1-27 160,-27 29 96,28-29-32,0 0 0,-28-29 32,27 2 32,-27 27-96,28-28-32,-28-27-32,27 0-64,1 27-64,-28-55 32,28 28 96,-28-28 96,27 0-64,1 28-64,-28-28 64,27 56 0,1-28-192,-28-1 0,0 29-736,28-1-352,-28 1-1055,0-1-449,0 0-896,28 1-1088,-28-1 1824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0T09:12:14.3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29072 21728 3712,'0'-27'1472,"0"27"-768,0 0-192,-27 0 576,27 0-32,0 0 32,0 0-192,-28 0 0,28 0-512,0 0 0,0 0 32,0 0-32,28 27 96,-28 1-128,55-28 32,-55 28-96,83 27 64,-28-28-128,1 1 32,-2 28-160,57-2 0,-28 2 32,55 54 0,0-27-64,0 28 32,-28-29-64,28 29 64,-27-28 0,0-1 96,-1 2 31,28-2 33,-28-26-128,-27-2-32,0 2 96,-1-1 96,2 0-64,-30-27-64,2 0 0,-1 26-32,-27-54 0,-1 28 0,1 0-512,-28-28-192,0 28-1055,0-28-417,0 0-1312,28 0-1504,-28 0 1600</inkml:trace>
  <inkml:trace contextRef="#ctx0" brushRef="#br0" timeOffset="679">31722 22474 5120,'0'0'2016,"0"0"-1088,0 28-448,0-28 576,0 0-32,0 27 96,0-27-192,0 0-32,0 0-480,0 0 32,0 28 0,0-28-32,0 27 0,0-27-96,0 28 32,28 0-129,-28-1 33,0-27-96,0 28 64,27 27-64,-27-27 64,28 0 160,0 26 128,-1-26-192,1 28-96,-1-2 0,29 2 64,-29-28-192,56 26-64,-28 2 32,0-1 96,28 0-64,-27-27-64,-1 27 0,-28-28 32,29 1 32,-29-28 96,1 28-32,-1 0 64,-27-1-192,0-27-32,0 27 0,-27-27 0,-28 28 0,27-28 64,-27 28-32,0 0-32,-1-1 32,1 1-32,0-1 0,0 29 0,-1-29-96,29 28 64,-28-27-192,27 27-96,-27-27-672,27-28-320,28 27-863,0-27-385,0 0-960,0-27-1184,0-1 1728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0T09:12:18.7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33104 17476 3072,'0'-28'1120,"0"28"-576,0-27-160,0 27 512,0 0-96,0 0 0,0 0-160,0 0-64,0 0-320,0 0 32,0 0 128,0 0-96,0 0 0,0 27 0,0 29 128,0-29-64,0 28 96,0-27-128,0 55 32,0-28-224,0 28-32,0 0 0,0 0 64,0-1-32,0 56 0,0-55-96,0 55-64,0-27 32,0 27 32,28-28-32,-28 56-32,27-56 96,-27 56 0,28-56-32,0 56 32,-1-28-64,-27 0 64,28 0-64,-28 0-32,0 0 32,0 0-32,28-27 0,-28 27 0,0-28 0,0 1 64,0-1-32,0 1-32,0-1-64,0-27 32,27 0 32,-27-1 0,0-26 0,28 27 0,-28-1 0,0 1 64,28-28-32,-28 28-32,0-28 32,27 1-32,-27 26 0,0-26 64,28-1-32,-28 28-32,0-28 32,0 0 32,0 0-96,0 1-64,0-1 64,0 28 64,0-56 0,0 28-32,0-27-64,0 27 32,0-27-32,0 0 0,0-1-512,0 1-256,0-28-832,27 0-320,-27 0-1120</inkml:trace>
  <inkml:trace contextRef="#ctx0" brushRef="#br0" timeOffset="709">32745 21948 5120,'0'28'2016,"0"-28"-1088,0 0-608,0 0 544,0 0 0,0 0 32,0 0 0,28 0 64,-28 27-512,27-27 32,-27 28-32,28-28 32,0 28 128,-28-1-64,27 1-32,1-1-129,-1 29-63,1-1-128,-28-28-32,28 29-32,-1-1 0,-27-27-160,28 27 32,-1 0 0,1 0 64,0-27-32,27 27-32,-27 0 32,-1 0 32,1 1-32,-1-29 64,1 28 0,-28-27 96,28 0 32,-28-1 32,27-27-128,-27 27-32,0-27-32,0-27-64,0 27 96,28-27 0,-28 27 96,28-28 32,-28 0-32,55-27-32,-27 28-32,-1-29 64,1 29-160,27-28-96,-27 27 32,27-27 64,0 27 0,0-27 64,-27 0-64,27 27-32,-27-27-832,-1 27-320,29 1-1343,-29-1-481,1-27-704,-28 27-896,27 1 1792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0T09:12:00.5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31172 16015 5632,'0'0'2176,"0"0"-1152,0 0-992,0 0 512,0 0 192,0 0 192,0 0-64,0 0 32,0-28-512,0 28 288,0 0 64,0 0-160,-27 0 0,27 0-160,0 28-1,0-28-31,0 27 0,0 1 64,0 0 64,0 27-96,0-28 0,0 29-32,0-1 64,0 0-160,0 28-32,0-28-64,0 28-32,0 0-96,0 0 32,27-28 0,-27 28 96,0-28-96,28 0 0,-28 0-384,0-27-128,0 0-1216,0-28-448,28 0-927,-28-56-353,28 29-96,-28-56-384,0 28 1792</inkml:trace>
  <inkml:trace contextRef="#ctx0" brushRef="#br0" timeOffset="754">31062 15988 4992,'-56'-28'1920,"56"28"-1024,0 0-64,-27 0 736,27 0-352,0 0-64,0-28-256,0 28-96,0 0-416,0-27-32,0 27 64,0 0-32,27 0 32,1-28-161,0 28 1,27-27-96,28-1 0,-55 28-96,54-28 32,1 1-64,0 27-32,-28-28 32,0 28-32,28 0 0,-28 0 0,1 28-96,-1-1 64,-28-27-32,29 28 0,-28 27 192,-1-27 64,-27 27-64,0-27-96,0-1 0,0 29 32,-27-1-32,-1 0-32,0-27 96,-27-1 0,27 28 32,-27-27 64,0 0-96,27-28 0,1 0-32,-1 0-64,0 0 96,56 0 0,-28-28-128,28-27-32,-1 55 32,28-28 0,-27 1 32,27 27 0,-27 0 64,-1 0 32,29 0-128,-1 27 32,0 1 0,-27-1 64,0 29-32,26-29 64,-54 28 0,28-27 32,0 27-160,-28 0 32,28-27 0,-56 55 64,28-55-32,-56 27 64,56 0 128,-54 0 128,-2 0-128,1-27-64,-28 0-64,0-1-96,28 1 32,-55-28 32,26 0-96,30 0 0,-2 0-672,28-28-320,1 1-992,27-1-383,0 28-1185,55-28-1408,-27 28 1792</inkml:trace>
  <inkml:trace contextRef="#ctx0" brushRef="#br0" timeOffset="1597">33326 16209 4864,'0'28'1824,"0"-28"-960,-27-28-576,27 28 512,0 0-320,0 0-32,-28 0 32,28 0 64,0-28-288,-27 1 224,27 27 64,-28-28 64,0 1 32,28 27-224,-55 0-96,28-28-32,-29 28-32,29 0 0,-28 28 0,-1-28 0,1 55 64,0-28-96,0 29 32,27-1-32,-27 28 95,27-28-31,1 28 64,-1-28-128,56 0-64,-28 0-64,27 1 0,28-29-64,-27 1-32,27 0 32,-27-28 32,27 0 32,-27 0 32,27 0-160,-27-28 32,-1 0 0,1 1 0,-28-1-160,27-27 32,-27 27-96,28-27 0,-28-28-32,0 28 64,28 0 64,-28-1 64,0 29-32,0-1 32,0 1 64,0-1 0,0 28 64,0 0 96,0 28 128,0-1 64,0-27-96,0 55 0,0-27 128,27 27 128,-27 1-128,0-29-64,0 28-32,0-27 32,28 27 32,-28 0 32,0 1-64,27-1-32,1-27-96,0 27-32,-1-27-32,-27-1 0,55 1 0,-27-28 0,0 0-640,27 0-288,0 0-1088,-27-28-384,27 28-927,-27-27-321,-1 27 320,1-28-288,-1 28 1472</inkml:trace>
  <inkml:trace contextRef="#ctx0" brushRef="#br0" timeOffset="2149">34183 16320 5888,'0'0'2272,"0"0"-1216,0-55-448,0 27 736,0 28-256,0 0 0,0-27-192,-28-1 0,28 28-512,-27-28 128,-1 28 63,0 0-127,0 0 0,1 28 0,-29-28 128,29 55-128,-28-27 0,-1-1-128,29 29 32,-1-29-192,28 1-96,0-1-32,0 1 32,28 0 32,-1-28 32,29 0-64,-1 27-64,0-27 32,0 0 32,1 0-32,-1 28-32,0-1-64,1 1-32,-29 27 64,1-27 64,0 27 0,-28-27 64,0-1 0,0 1 32,0 0-64,-28-1 32,0-27 0,1 28 32,-29-28-64,1-28-64,0 28-64,-1 0-32,1 0-288,0-27-96,27 27-320,1-28-128,27 28-544,27 0-223,-27 0-1121,28-28-448,-1 28 96,29-27-192,-29-1 1600</inkml:trace>
  <inkml:trace contextRef="#ctx0" brushRef="#br0" timeOffset="2787">34596 16595 6400,'0'0'2464,"0"0"-1344,28 0-608,-28 0 768,0 0-32,28 0 128,-1 0-416,1 0-96,-1 0-513,1 0 1,27 0 64,1 0-224,-29 0-96,28 0 0,1 0 0,26 0-32,1-28 32,-28 28-128,-27-27 0,27 27 32,-27 0 64,-1-28-32,1 28-32,0-27 96,-28-1 0,27 0-32,-27 1-64,0-1 32,0 1 32,-27-1-32,-1 0-32,0 1-64,1 27 32,-28-28 96,-1 28 32,1 0 96,-28 0 32,28 0 96,0 28 32,0-1 32,0 29 0,27-29 0,-27 28 0,55 1-64,-28-1-32,0 0-32,56 0 64,-28 1-32,28-1 64,27 0 0,-27 0 32,-1 0-128,28-27 0,28 27-96,0-27 64,-28-28-128,28 0 0,-28 0-32,0 0 32,1-28-288,-1 28-96,0-27-1248,-27-1-608,-1 0-2048,-27 28-927,0 0 1183,-27-27 96,-1 27 1632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9T08:10:06.9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10276 15291 9600,'0'0'3584,"0"0"-1920,-16 0-1088,16 0 895,0 0-63,0 17 32,0-17-320,0 33-64,0 0-576,-17 17-64,17 33 0,0 0-160,0 16-64,0 51-192,17 33 0,-17-1-64,16 1 0,1-1 192,0 1 160,-17-34-224,16-32-32,-16-18-32,0-16 64,0-16-608,0-34-256,0 0-1440,0-33-544,16-33-2591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0T09:12:04.6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30648 17975 3712,'0'0'1408,"0"0"-768,28 0-192,-28 0 544,0 0-128,0 0 32,0 0-128,0-28-32,0 28-384,0 0 288,0-28 192,0 28 32,0 0 128,0 0-128,-28 28-64,28 0-161,-28-28-63,0 27-64,1 1 0,-1-1-128,1 1 0,-56 27-96,0 0 64,0 28-128,-28 0 32,1 27-32,28 1 96,-29-1-160,28 1-32,-27-1 64,0 1 32,26-29-192,2 1 0,-1-27-32,0 26 0,0-26 0,28-1 64,-1 0-32,2 0-32,26-27-64,-28 27-32,29-27 192,0-28 96,27 27-192,-28 1-32,28-28-288,0 28-64,0-28-1056,0 0-416,28 0-1439,26-28-641,2 0 352,-1-27-64,-28-28 1824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0T09:12:05.1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28577 19050 4352,'-28'-27'1664,"28"27"-896,0 0-64,0 0 736,0 0-320,0 0 0,0 27-96,0 1 64,0-28 320,0 56-768,0-2-32,0-26-128,0 28-129,0 26-31,0-26-288,0-2 0,0 30-32,0-30 0,0 2 192,0 26 128,0-26 32,0-1 32,0 0-64,0 1-32,0-1-160,0 0-96,0-27 64,0-1 0,0 1 96,0-1 96,28-27 0,-1 0 0,-27 0-96,28-27-32,0 27 32,27-55 32,0 27-96,0 0-32,0 1-32,28-1-64,-28 1-64,1-1 32,-1 28-672,0 0-256,0 28-736,-27-28-191,27 27-1473,-27 1-576,-1-1 448</inkml:trace>
  <inkml:trace contextRef="#ctx0" brushRef="#br0" timeOffset="1024">27224 21288 2560,'0'0'960,"0"28"-512,0-28 32,0 27 416,0-27-64,0 0 64,-27 0 32,27 0 160,0 0 32,0 0 0,0 0-576,0 0 160,0 0 64,0 0-128,0 0 32,0 27-32,0-27 0,27 0-224,-27 0-1,0 0-63,28-27 96,-28-28-96,28-1 32,0-26-160,-1-1 32,0 0-160,29 1-64,-1-29 0,0 0 32,1 29-32,-1-29-32,0 28 32,-27 28 32,-1 0-96,1-1 0,-1 29-32,-27 27 0,0 0 128,28 0-32,-28 0-32,0 27-64,0-27 32,0 0 32,0 0 64,0 0 96,0 0 64,0 0-32,0 0-32,0 0-96,0 0 32,28 28-128,-28-28 0,0 0 32,0 28 64,28 0-32,-28-1-32,0 0 96,27 29 64,0-28-64,29 27 0,-28 28-96,54-1-32,-26 1 96,-29 0 96,28 0-128,1 0-32,-29-28 64,0 0 32,1-27-544,0 0-224,0-28-1024,-28 0-351,27 0-1473,0-28-576,-27 28 768</inkml:trace>
  <inkml:trace contextRef="#ctx0" brushRef="#br0" timeOffset="1412">27336 20652 6400,'0'28'2368,"-28"-28"-1280,28 27-640,0-27 704,28 0-160,-28 0-32,27 0-256,1 0-32,-1 0-384,1 28 256,0-28 96,27 27-129,0 1 33,28 0-32,0-28-32,-28 27-96,28-27-64,-28 0-128,28 0 32,-28 0-128,28 0-64,-28 0-1216,0-27-544,1 27-2303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0T09:12:17.0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35065 22781 6784,'0'0'2528,"0"0"-1344,0 0-832,0 0 736,0 0-160,-27 0 32,27 28-192,0-28-32,0 27-384,0 1 64,0-1 31,0 1-95,0 27-32,0-27-64,0 27 0,0-27-128,0 54-96,0-54 0,0 55-32,0-56 128,0 56 160,0-27-160,0-1-64,-28 0 96,28 0 32,0 0 64,-28 1 64,28-29-160,0 1-32,28-1 0,0-27 64,-1 0-96,1-27-64,0 27 0,27-28-32,0 1 64,0 27 32,-27-28-128,27 28-32,0-28-128,0 28-32,1 0-1024,-29 0-352,1 0-1183,27-27-385,0 27-320</inkml:trace>
  <inkml:trace contextRef="#ctx0" brushRef="#br0" timeOffset="-507">37106 21731 3712,'0'0'1408,"0"0"-768,0 0-480,0 0 416,0 0-32,0 0-32,28 0 160,-28 0 32,0 0-352,28 0 224,-56-27 64,28 27 32,0 0 64,-28 0-64,28 0 64,-28 27-64,1-27 64,0 28-64,-1 0-32,0-28-129,-27 55-63,27-28-128,-27 29-32,27-1-32,-54 0 0,26 0-64,-26 28 32,-2 0-128,-26 0-64,28-28 0,-29 28 32,0 0-32,29-1 64,-28-26-64,26 26 64,30 1-64,-30-28 64,29 1-64,0-1 64,0-27-64,27 27-32,1-28-64,-29 29 32,28-1 32,1 0 64,27 0-32,-27-27-32,-1 27-64,0-27 32,0-1 96,28 28 32,-27-55-128,0 28 32,27-28-512,0 0-128,-28 0-960,28 0-383,0 0-1249,28-28-1824,-28 28 1408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0T09:12:12.4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38375 20765 5248,'-27'-28'2016,"27"28"-1088,-28-27-256,28 27 800,-27 0-288,27-28 32,0 28-32,-28 0 32,28 0-672,0 0-32,28 28 31,-28-28 1,0 55 32,27-27-96,-27 54 32,28-26-96,-1 26 0,-27 2-96,28 26-32,0-27-256,-1 27 0,1-27-32,-28 0 64,27-28-32,-27 1-32,0-1-768,28-28-288,-28 1-576,0-28-287,0-28-865,0-27-320,28 28-256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0T09:12:13.1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38376 20627 7040,'-28'55'2624,"28"-55"-1408,-55 28-800,55-28 768,-28 0-192,1 27 64,27-27-192,-28 0 32,28-27-513,0 27 193,28-28 160,-1 28 32,28-27 96,1 27-416,-1-28-96,0 0-160,28 0-32,-28 1-32,28 27 64,-28-28-160,28 28-32,-28 0-64,28 0 0,-28 0-96,1 28-32,-2-28-128,2 27 32,-1 1-64,-55 0 64,27 0 96,-27-1 96,0 1 64,-27 27 32,27-27 0,-55 27 64,27-28-32,0 29-32,1-29 32,-28 28 32,27-27 96,0 0 64,1-1 32,0 1 0,-1 0-64,0-28 32,28 27 0,0-27 32,0 0-64,0-27-32,28 27-96,0 0 32,26 0-64,2 0-32,-1 0 32,0 0-32,1 0 0,26 27 0,-26-27 0,-2 55 64,2-55-32,-28 56-32,-1-29 96,1 1 0,-1-1 32,-27 29 64,0-29-96,-55 28-64,28-27 0,-29 27 32,1-27-96,-28 0 0,28 0 32,-56-1 0,29 28-448,-1-55-160,0 28-192,28-28-64,0 0-800,-1-28-351,29 1-1697,0-28-1952,27-1 1824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0T09:14:10.601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30262 26287 3840,'0'27'1472,"0"-27"-768,0-27-256,0 27 544,0 27 0,-28-27 128,28 0-192,0 0-32,0 0-480,0 0 256,0 0 64,0 0 128,0 0 32,0 0-224,0 0-64,0 0-225,0 0 1,0 0-96,0-27 64,0 27-64,28-28 0,-28 1-96,27-29 32,-27 29 0,28-56 96,0 28-96,-1-28 32,1 28-160,0-28 0,-1 0-32,1 0 32,-1 0-64,1-27 64,0 27-64,-1 28-32,1-28 32,-1 28-32,-27 0 0,28-1 0,0 1 0,-28 28 64,27-1-32,-27 0-32,0 1 32,28-1 32,-28 0-96,0 28-64,27-27 64,-27 27 64,0 0 0,0-28 64,0 28-128,0 0 0,0 0 96,0 0 32,0 0-128,0 0 32,0-27 64,0 27 32,0 0-32,0 27 32,0-27-64,0 28-32,0-28 96,0 27 64,0 1-64,28 0-64,-28-1 0,28 56-32,-1-55-96,28 55 0,-55-28 128,56 28 32,-29-1 0,29 1-64,-1-28 32,0 56-32,0-56 0,0 28 64,-27-28-32,27 0 64,-27 1-64,27-29 64,-27 1-288,-1-1-96,1 1-1120,-28 0-448,28-28-799,-28 27-353,0-27-352,-28 0-928,28-27 1632</inkml:trace>
  <inkml:trace contextRef="#ctx0" brushRef="#br0" timeOffset="2555">32884 25128 7552,'-28'28'2880,"28"-28"-1536,-28 0-800,1 0 864,27 0-160,0 0-32,-27 0-257,27 0-127,0 0-448,-28-28 32,56 1 96,-28 27-128,27-28 32,-27 0-256,27 1-32,1-1-64,28 1-64,-29-1 32,28 28-32,-27 0 0,27 0 0,-27 0 0,27 0 0,1 28 0,-29-1 64,0 1-32,1-1 64,0 1-128,-28 27 0,28-27-128,-56-1 32,28 29 64,-28-29 96,0 28-64,28-27 0,-27 0 96,0-1 32,-1 1-128,0-28-32,28 0 32,-28 0 0,28 0 96,0 0 96,0 0 0,28-28 0,-28 28-32,56-27 0,-29 27-160,0 0 32,29 0-64,-1 27 0,0 1 128,1-1 96,-2 1 0,-26 27 0,0-27-96,0 27-64,-1 0 96,-27 1 0,27-1-32,-54 0-64,27-27 32,-55 27 32,27 0 160,-27-27 192,0 27-224,-28-28-32,56-27-160,-57 28-32,57-28-480,-28 0-128,-1 0-672,29-28-288,27 28-767,0-27-289,0 27-896,0-28-1248,27 1 1696</inkml:trace>
  <inkml:trace contextRef="#ctx0" brushRef="#br0" timeOffset="1873">32911 25238 5632,'0'27'2112,"0"-27"-1152,0 28-416,-28-28 640,28 0-128,0 0 32,0 27-64,0-27 0,0 28-544,0-28 0,28 28 32,-28-1 31,27 28 33,-27-27-160,28 55-96,0-28-160,-28 28-64,27-28-192,1 28 0,-28-28-736,27-27-351,1 27-769,-28-55-320,0 0-1120,28-55-896,-1 0 1856</inkml:trace>
  <inkml:trace contextRef="#ctx0" brushRef="#br0" timeOffset="534">30510 25321 4096,'-28'28'1568,"28"-28"-832,0-28-96,0 28 608,0 0-192,0 0-64,0 0-192,0 0-128,28 0-352,-28 0 224,0 0 96,27 0 96,-27 0 32,28 0-160,-1 0 32,1 0-65,-28 28 1,28-28-288,0 0-96,-1 0 0,0 0 32,29 0-32,-28 0-32,-1 0 32,56 0 32,-55 0-32,54 0-32,-54 0-192,54 0 32,-26 0 0,-1 0 64,-28 0-1024,1 27-448,28-27-1055,-29 0-481,0 0-608,-27 0-608,28 0 1920</inkml:trace>
  <inkml:trace contextRef="#ctx0" brushRef="#br0" timeOffset="1490">32552 24768 3840,'0'0'1472,"0"0"-768,0 0-320,0 0 416,0 0 192,0 0 192,0 0-288,0 0-64,0 0-480,0 0 224,0 0 64,-28 0-64,28-27 0,0 27-256,-27 0-64,0 0-64,-1 0 32,28 0 0,-28 0 32,0-28-64,-26 28-32,26 0-32,0-28 64,0 1-96,-27-1-64,28 28 0,-1-27-32,-27 27 64,27 0 96,1 0 63,-1 0 33,28 0 0,-28 27 0,1 1 0,27 27 64,0-27-32,0 27 0,0 0-96,0 0-32,0 1-96,27 27 32,1-28-128,0 28 0,-28 0 96,55 0 32,-28-1-32,1 1 32,0-28 0,27 1 32,-28 26-64,1-26 32,-28-1-128,28 0 0,-28-27 96,0 27 32,0 0-32,0-27-64,0-1 32,0 29-32,0-29-96,0 1 64,0-1 32,-28 1 64,28-28-32,0 28 64,0-28-64,0 27-32,0-27 96,0 0 0,0 0 96,28-27 32,-28 27-192,55 0 0,-28-28-32,29 28 64,-28 0-32,26-28-32,2 28 96,-1 0 0,0 0-672,-27 0-320,27 0-832,-28 0-287,1 28-1249,0-28-544,0 28 448</inkml:trace>
  <inkml:trace contextRef="#ctx0" brushRef="#br0" timeOffset="3220">34458 25266 4480,'0'-28'1664,"0"28"-896,0-28-256,0 28 512,0 0 0,0-27 96,0 27-192,0-28-96,0 28-448,0-28 256,-28 28 96,28-27-160,-28 27-96,1 0-128,-1 0 0,28 0-64,-27 27-1,-29 1-31,29 0 64,-28 27-32,27 0 64,-28-27 96,29 55 96,0-28-160,27 0-64,-28 1-256,56-1-96,-28 0 64,27-27 32,0-28 0,29 0 32,-28 0-224,-1-28 32,28 1-544,-27-28-128,0 27 96,-1-28 160,1 29 128,-1-1 97,-27 0 95,28 1 64,-28-1-32,-28 1 32,28 27 224,0-28 96,0 28 160,-27 0 127,27 0-63,0 28 64,0-28 224,0 55 128,27-28-256,-27 1 0,28 27-288,0 1-96,0-1-192,-1 0 0,0-27-160,29 0-32,-28 27-1056,26-55-352,-26 27-831,0-27-225,0 0-512,-1-27-1152,0-1 1440</inkml:trace>
  <inkml:trace contextRef="#ctx0" brushRef="#br0" timeOffset="4074">35148 25293 7168,'0'0'2720,"0"0"-1472,-28 0-672,0 0 736,28 0-256,-27 0 0,27-28-288,-27 28-97,-1 0-383,28-27 192,-28 27 128,0 0-128,1 27 0,0-27-32,-1 28 64,0-28-160,0 27-32,1 1-64,27 0 0,0-1-64,0 1 32,27-1-128,29-27 0,-28 28-32,26 0-64,2-28 96,-1 27 0,0 1-32,1-28-64,-29 28-64,28 27 32,-27-28 96,0 1 32,-1 0-320,-27-1-96,27 1-192,-27 27-32,0-55 160,-27 28 160,0-1-96,-1-27 64,-28 0-96,2-27 64,26 27 96,-28-28 32,29 28 0,27-28 32,-27 1 0,54 27 96,-27-28 0,27 1 96,29-1 32,-28 0 32,26 1-64,2-1 32,-1-27-64,0 27 64,1 1-64,-1 27 64,0-56-128,0 56 0,0-27 32,1-1 0,-28 1 64,26 27 96,-26-28-64,0 0-64,0 28 0,-28-27 32,0-1-32,-28 1 64,28 27-128,-28-28 0,0 28 32,1-28 64,-28 28-96,27-27 0,-27 27 96,27 27 32,1-27 96,-1 28 96,0 0 64,1-1 32,27 1 0,0 27 0,0-27 0,0 27 64,27-28-32,1 29 0,0-29 32,54 1 64,-26 0-224,-1-28-96,0 0-96,-27 0-96,27 0-416,0 0-192,-27-28-832,0 28-256,-28 0-1056,0 0-319,0-28-769,0 28-1216,-28-27 1888</inkml:trace>
  <inkml:trace contextRef="#ctx0" brushRef="#br0" timeOffset="4947">35701 24464 4992,'0'-28'1920,"0"28"-1024,0 0-544,0 0 480,0-27 256,0 27 96,0 0 0,0 0 64,0 0-672,0 0 96,27 0 0,1 0 0,0 0-33,0 27-127,26-27 0,2 0-288,-1 0-128,0 0-64,1 0 32,-1-27-32,0 27-32,0 0 32,0 0-32,-27-28 0,28 28 64,-29 0-32,-27 0-32,27-27 96,1 27 0,0 0-32,-28 27 32,0-27-64,0 0-32,0 28 224,0-1 160,0 1-128,0 0 0,0-1 160,0 28 32,0 1-96,0 27-32,0-28 0,28 28 32,-28 0-32,0 0-32,27 0-96,-27-1-32,27 1-96,-27 0 32,28 0-64,0 0-32,-28-28 96,28 0 0,-28-27-32,27 27 32,-27-27-64,0 27-32,27-28 96,-27 1 0,0 0-32,-27-1-64,27 1 96,0-1 64,-27 1-64,-1 0-64,0-1-96,0 1 32,-26-28 32,-2 27 0,1-27-160,28 0 32,-1 28-640,0-56-288,0 28-960,28 0-320,0-27-1503,0-1-673,0 1 1184,0-1 160,28 28 1376</inkml:trace>
  <inkml:trace contextRef="#ctx0" brushRef="#br0" timeOffset="6107">36944 24658 8320,'-28'28'3072,"28"-28"-1664,0 0-1024,-28 0 768,28 0-64,0 0 63,0 0 1,0 0 96,28 0-704,-28 0 128,28-28 64,-1 28-96,28-27-64,-27 27-192,27-28-64,0 28-192,28-28-32,-28 28 32,28-27 0,-28 27-160,1 27-32,-1-27 32,0 28 0,1 0-192,-29-1 0,0 1-192,1 27 32,0 0 32,-28-27 160,28 27 32,-28-27 96,0-1 32,-28 1 96,0 0 96,0 27 64,1-28 32,0 1 64,-1 0 32,0-1 96,0-27-224,28 28-64,0-28 96,0 27 96,28-27-192,0 0-32,0 0 128,-1 0 96,0 0-128,29 28 32,-1-28-96,0 0 64,1 0-128,26 28 0,-26-1 32,-29 1 0,28 0-64,1-1 32,-29 1-64,0-1-32,-27 29 96,0-29 0,0 28-32,-27-27 32,0 0-64,-29 27 64,28-28-64,-54 29 64,26-29-224,-26 1 32,26-1-256,-26-27-32,-1 28-640,0-56-288,28 28-800,0-27-256,27-1-1567,28 1-609,-28-29 1056,28-26-96,0-1 1440</inkml:trace>
  <inkml:trace contextRef="#ctx0" brushRef="#br0" timeOffset="5402">37302 24630 6144,'-28'55'2368,"28"-55"-1280,0 28-512,0-28 736,0 27-128,-27 1 96,27-1-224,0 1-96,0 0-512,0-1 63,0 29 129,0-28 0,27 27 0,-27 0-64,0 28-32,28-28-96,0 0 32,0 28-256,-1-28-128,1 0-352,-1 1-96,1-1-928,0-27-384,-1-1-959,1-27-385,-28 0-480,0-27-800,27-1 1760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0T09:12:09.4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36168 17808 4736,'0'-28'1760,"0"28"-960,0-27-448,0 27 480,0 0-32,0-28 64,0 28 0,0-28 32,0 28-480,0 0 32,0 0 0,0 0 32,0 0 32,28 28 0,-28 0 0,0-1-128,27 28-64,1-27-64,27 27-1,-55 1-127,55 26-32,-27 1 32,27 28 0,0-29-64,1 56 32,-1 1 0,28-1 32,0 0-64,0 0 32,-28-28-64,28 28-32,0-27 96,-28-1 64,0-27-128,0 0-32,1-1-352,-29-54-160,29 27-1151,-56-55-513,0 0-1280,0 0-1248,0-27 1824</inkml:trace>
  <inkml:trace contextRef="#ctx0" brushRef="#br0" timeOffset="764">36582 19712 5376,'0'0'2016,"0"0"-1088,0 0-448,0 0 640,0 0 32,0 0 0,0 0-256,0 0-160,0 0-416,0 28 0,0-28 96,0 0-160,0 28 0,28-1 64,-1 1 32,-27-1-96,56 29-1,-56-29 33,55 28 160,-27-27-192,27 27-64,0-27-32,28 27 32,-28-27-96,0 27-64,0-27 0,28 27 32,-28-28-32,-27 1-32,27 0 96,-27-1 0,27 1-128,-27-1-32,-1-27 160,-27 29 96,28-29-32,0 0 0,-28-29 32,27 2 32,-27 27-96,28-28-32,-28-27-32,27 0-64,1 27-64,-28-55 32,28 28 96,-28-28 96,27 0-64,1 28-64,-28-28 64,27 56 0,1-28-192,-28-1 0,0 29-736,28-1-352,-28 1-1055,0-1-449,0 0-896,28 1-1088,-28-1 1824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0T09:12:14.3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29072 21728 3712,'0'-27'1472,"0"27"-768,0 0-192,-27 0 576,27 0-32,0 0 32,0 0-192,-28 0 0,28 0-512,0 0 0,0 0 32,0 0-32,28 27 96,-28 1-128,55-28 32,-55 28-96,83 27 64,-28-28-128,1 1 32,-2 28-160,57-2 0,-28 2 32,55 54 0,0-27-64,0 28 32,-28-29-64,28 29 64,-27-28 0,0-1 96,-1 2 31,28-2 33,-28-26-128,-27-2-32,0 2 96,-1-1 96,2 0-64,-30-27-64,2 0 0,-1 26-32,-27-54 0,-1 28 0,1 0-512,-28-28-192,0 28-1055,0-28-417,0 0-1312,28 0-1504,-28 0 1600</inkml:trace>
  <inkml:trace contextRef="#ctx0" brushRef="#br0" timeOffset="679">31722 22474 5120,'0'0'2016,"0"0"-1088,0 28-448,0-28 576,0 0-32,0 27 96,0-27-192,0 0-32,0 0-480,0 0 32,0 28 0,0-28-32,0 27 0,0-27-96,0 28 32,28 0-129,-28-1 33,0-27-96,0 28 64,27 27-64,-27-27 64,28 0 160,0 26 128,-1-26-192,1 28-96,-1-2 0,29 2 64,-29-28-192,56 26-64,-28 2 32,0-1 96,28 0-64,-27-27-64,-1 27 0,-28-28 32,29 1 32,-29-28 96,1 28-32,-1 0 64,-27-1-192,0-27-32,0 27 0,-27-27 0,-28 28 0,27-28 64,-27 28-32,0 0-32,-1-1 32,1 1-32,0-1 0,0 29 0,-1-29-96,29 28 64,-28-27-192,27 27-96,-27-27-672,27-28-320,28 27-863,0-27-385,0 0-960,0-27-1184,0-1 1728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0T09:12:18.7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33104 17476 3072,'0'-28'1120,"0"28"-576,0-27-160,0 27 512,0 0-96,0 0 0,0 0-160,0 0-64,0 0-320,0 0 32,0 0 128,0 0-96,0 0 0,0 27 0,0 29 128,0-29-64,0 28 96,0-27-128,0 55 32,0-28-224,0 28-32,0 0 0,0 0 64,0-1-32,0 56 0,0-55-96,0 55-64,0-27 32,0 27 32,28-28-32,-28 56-32,27-56 96,-27 56 0,28-56-32,0 56 32,-1-28-64,-27 0 64,28 0-64,-28 0-32,0 0 32,0 0-32,28-27 0,-28 27 0,0-28 0,0 1 64,0-1-32,0 1-32,0-1-64,0-27 32,27 0 32,-27-1 0,0-26 0,28 27 0,-28-1 0,0 1 64,28-28-32,-28 28-32,0-28 32,27 1-32,-27 26 0,0-26 64,28-1-32,-28 28-32,0-28 32,0 0 32,0 0-96,0 1-64,0-1 64,0 28 64,0-56 0,0 28-32,0-27-64,0 27 32,0-27-32,0 0 0,0-1-512,0 1-256,0-28-832,27 0-320,-27 0-1120</inkml:trace>
  <inkml:trace contextRef="#ctx0" brushRef="#br0" timeOffset="709">32745 21948 5120,'0'28'2016,"0"-28"-1088,0 0-608,0 0 544,0 0 0,0 0 32,0 0 0,28 0 64,-28 27-512,27-27 32,-27 28-32,28-28 32,0 28 128,-28-1-64,27 1-32,1-1-129,-1 29-63,1-1-128,-28-28-32,28 29-32,-1-1 0,-27-27-160,28 27 32,-1 0 0,1 0 64,0-27-32,27 27-32,-27 0 32,-1 0 32,1 1-32,-1-29 64,1 28 0,-28-27 96,28 0 32,-28-1 32,27-27-128,-27 27-32,0-27-32,0-27-64,0 27 96,28-27 0,-28 27 96,28-28 32,-28 0-32,55-27-32,-27 28-32,-1-29 64,1 29-160,27-28-96,-27 27 32,27-27 64,0 27 0,0-27 64,-27 0-64,27 27-32,-27-27-832,-1 27-320,29 1-1343,-29-1-481,1-27-704,-28 27-896,27 1 1792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0T09:12:00.5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31172 16015 5632,'0'0'2176,"0"0"-1152,0 0-992,0 0 512,0 0 192,0 0 192,0 0-64,0 0 32,0-28-512,0 28 288,0 0 64,0 0-160,-27 0 0,27 0-160,0 28-1,0-28-31,0 27 0,0 1 64,0 0 64,0 27-96,0-28 0,0 29-32,0-1 64,0 0-160,0 28-32,0-28-64,0 28-32,0 0-96,0 0 32,27-28 0,-27 28 96,0-28-96,28 0 0,-28 0-384,0-27-128,0 0-1216,0-28-448,28 0-927,-28-56-353,28 29-96,-28-56-384,0 28 1792</inkml:trace>
  <inkml:trace contextRef="#ctx0" brushRef="#br0" timeOffset="754">31062 15988 4992,'-56'-28'1920,"56"28"-1024,0 0-64,-27 0 736,27 0-352,0 0-64,0-28-256,0 28-96,0 0-416,0-27-32,0 27 64,0 0-32,27 0 32,1-28-161,0 28 1,27-27-96,28-1 0,-55 28-96,54-28 32,1 1-64,0 27-32,-28-28 32,0 28-32,28 0 0,-28 0 0,1 28-96,-1-1 64,-28-27-32,29 28 0,-28 27 192,-1-27 64,-27 27-64,0-27-96,0-1 0,0 29 32,-27-1-32,-1 0-32,0-27 96,-27-1 0,27 28 32,-27-27 64,0 0-96,27-28 0,1 0-32,-1 0-64,0 0 96,56 0 0,-28-28-128,28-27-32,-1 55 32,28-28 0,-27 1 32,27 27 0,-27 0 64,-1 0 32,29 0-128,-1 27 32,0 1 0,-27-1 64,0 29-32,26-29 64,-54 28 0,28-27 32,0 27-160,-28 0 32,28-27 0,-56 55 64,28-55-32,-56 27 64,56 0 128,-54 0 128,-2 0-128,1-27-64,-28 0-64,0-1-96,28 1 32,-55-28 32,26 0-96,30 0 0,-2 0-672,28-28-320,1 1-992,27-1-383,0 28-1185,55-28-1408,-27 28 1792</inkml:trace>
  <inkml:trace contextRef="#ctx0" brushRef="#br0" timeOffset="1597">33326 16209 4864,'0'28'1824,"0"-28"-960,-27-28-576,27 28 512,0 0-320,0 0-32,-28 0 32,28 0 64,0-28-288,-27 1 224,27 27 64,-28-28 64,0 1 32,28 27-224,-55 0-96,28-28-32,-29 28-32,29 0 0,-28 28 0,-1-28 0,1 55 64,0-28-96,0 29 32,27-1-32,-27 28 95,27-28-31,1 28 64,-1-28-128,56 0-64,-28 0-64,27 1 0,28-29-64,-27 1-32,27 0 32,-27-28 32,27 0 32,-27 0 32,27 0-160,-27-28 32,-1 0 0,1 1 0,-28-1-160,27-27 32,-27 27-96,28-27 0,-28-28-32,0 28 64,28 0 64,-28-1 64,0 29-32,0-1 32,0 1 64,0-1 0,0 28 64,0 0 96,0 28 128,0-1 64,0-27-96,0 55 0,0-27 128,27 27 128,-27 1-128,0-29-64,0 28-32,0-27 32,28 27 32,-28 0 32,0 1-64,27-1-32,1-27-96,0 27-32,-1-27-32,-27-1 0,55 1 0,-27-28 0,0 0-640,27 0-288,0 0-1088,-27-28-384,27 28-927,-27-27-321,-1 27 320,1-28-288,-1 28 1472</inkml:trace>
  <inkml:trace contextRef="#ctx0" brushRef="#br0" timeOffset="2149">34183 16320 5888,'0'0'2272,"0"0"-1216,0-55-448,0 27 736,0 28-256,0 0 0,0-27-192,-28-1 0,28 28-512,-27-28 128,-1 28 63,0 0-127,0 0 0,1 28 0,-29-28 128,29 55-128,-28-27 0,-1-1-128,29 29 32,-1-29-192,28 1-96,0-1-32,0 1 32,28 0 32,-1-28 32,29 0-64,-1 27-64,0-27 32,0 0 32,1 0-32,-1 28-32,0-1-64,1 1-32,-29 27 64,1-27 64,0 27 0,-28-27 64,0-1 0,0 1 32,0 0-64,-28-1 32,0-27 0,1 28 32,-29-28-64,1-28-64,0 28-64,-1 0-32,1 0-288,0-27-96,27 27-320,1-28-128,27 28-544,27 0-223,-27 0-1121,28-28-448,-1 28 96,29-27-192,-29-1 1600</inkml:trace>
  <inkml:trace contextRef="#ctx0" brushRef="#br0" timeOffset="2787">34596 16595 6400,'0'0'2464,"0"0"-1344,28 0-608,-28 0 768,0 0-32,28 0 128,-1 0-416,1 0-96,-1 0-513,1 0 1,27 0 64,1 0-224,-29 0-96,28 0 0,1 0 0,26 0-32,1-28 32,-28 28-128,-27-27 0,27 27 32,-27 0 64,-1-28-32,1 28-32,0-27 96,-28-1 0,27 0-32,-27 1-64,0-1 32,0 1 32,-27-1-32,-1 0-32,0 1-64,1 27 32,-28-28 96,-1 28 32,1 0 96,-28 0 32,28 0 96,0 28 32,0-1 32,0 29 0,27-29 0,-27 28 0,55 1-64,-28-1-32,0 0-32,56 0 64,-28 1-32,28-1 64,27 0 0,-27 0 32,-1 0-128,28-27 0,28 27-96,0-27 64,-28-28-128,28 0 0,-28 0-32,0 0 32,1-28-288,-1 28-96,0-27-1248,-27-1-608,-1 0-2048,-27 28-927,0 0 1183,-27-27 96,-1 27 1632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9T08:09:49.0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7388 14378 6400,'0'0'2368,"0"0"-1280,0-17-352,0 17 768,0-17 0,-17 17 64,17 0-384,-17-16-161,1 16-575,-18 16 64,-15-16 128,-1 34-64,-17-1-32,-15 0-224,15 17-128,0 0-32,1 0 32,0 16-96,16-16-64,0 0-160,17 0-64,33-1 0,0-16 64,0 1 64,33-18 32,17 1-64,16 0 64,1-1-32,16-16 0,0 16 0,-16 1 0,-1 0 0,-16 16 0,0 0 64,-18 1 64,-15 15 32,-17-16 32,0 34 0,0-18 0,-17 1-64,-15-16 32,-18-1 128,0-16 128,-16-17-192,-1 0-32,17-17-352,1 0-96,15-16-704,18 0-192,-1-17-1151,34 0-481,15-16-1600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0T09:12:04.6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30648 17975 3712,'0'0'1408,"0"0"-768,28 0-192,-28 0 544,0 0-128,0 0 32,0 0-128,0-28-32,0 28-384,0 0 288,0-28 192,0 28 32,0 0 128,0 0-128,-28 28-64,28 0-161,-28-28-63,0 27-64,1 1 0,-1-1-128,1 1 0,-56 27-96,0 0 64,0 28-128,-28 0 32,1 27-32,28 1 96,-29-1-160,28 1-32,-27-1 64,0 1 32,26-29-192,2 1 0,-1-27-32,0 26 0,0-26 0,28-1 64,-1 0-32,2 0-32,26-27-64,-28 27-32,29-27 192,0-28 96,27 27-192,-28 1-32,28-28-288,0 28-64,0-28-1056,0 0-416,28 0-1439,26-28-641,2 0 352,-1-27-64,-28-28 1824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0T09:12:05.1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28577 19050 4352,'-28'-27'1664,"28"27"-896,0 0-64,0 0 736,0 0-320,0 0 0,0 27-96,0 1 64,0-28 320,0 56-768,0-2-32,0-26-128,0 28-129,0 26-31,0-26-288,0-2 0,0 30-32,0-30 0,0 2 192,0 26 128,0-26 32,0-1 32,0 0-64,0 1-32,0-1-160,0 0-96,0-27 64,0-1 0,0 1 96,0-1 96,28-27 0,-1 0 0,-27 0-96,28-27-32,0 27 32,27-55 32,0 27-96,0 0-32,0 1-32,28-1-64,-28 1-64,1-1 32,-1 28-672,0 0-256,0 28-736,-27-28-191,27 27-1473,-27 1-576,-1-1 448</inkml:trace>
  <inkml:trace contextRef="#ctx0" brushRef="#br0" timeOffset="1024">27224 21288 2560,'0'0'960,"0"28"-512,0-28 32,0 27 416,0-27-64,0 0 64,-27 0 32,27 0 160,0 0 32,0 0 0,0 0-576,0 0 160,0 0 64,0 0-128,0 0 32,0 27-32,0-27 0,27 0-224,-27 0-1,0 0-63,28-27 96,-28-28-96,28-1 32,0-26-160,-1-1 32,0 0-160,29 1-64,-1-29 0,0 0 32,1 29-32,-1-29-32,0 28 32,-27 28 32,-1 0-96,1-1 0,-1 29-32,-27 27 0,0 0 128,28 0-32,-28 0-32,0 27-64,0-27 32,0 0 32,0 0 64,0 0 96,0 0 64,0 0-32,0 0-32,0 0-96,0 0 32,28 28-128,-28-28 0,0 0 32,0 28 64,28 0-32,-28-1-32,0 0 96,27 29 64,0-28-64,29 27 0,-28 28-96,54-1-32,-26 1 96,-29 0 96,28 0-128,1 0-32,-29-28 64,0 0 32,1-27-544,0 0-224,0-28-1024,-28 0-351,27 0-1473,0-28-576,-27 28 768</inkml:trace>
  <inkml:trace contextRef="#ctx0" brushRef="#br0" timeOffset="1412">27336 20652 6400,'0'28'2368,"-28"-28"-1280,28 27-640,0-27 704,28 0-160,-28 0-32,27 0-256,1 0-32,-1 0-384,1 28 256,0-28 96,27 27-129,0 1 33,28 0-32,0-28-32,-28 27-96,28-27-64,-28 0-128,28 0 32,-28 0-128,28 0-64,-28 0-1216,0-27-544,1 27-2303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0T09:12:17.0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35065 22781 6784,'0'0'2528,"0"0"-1344,0 0-832,0 0 736,0 0-160,-27 0 32,27 28-192,0-28-32,0 27-384,0 1 64,0-1 31,0 1-95,0 27-32,0-27-64,0 27 0,0-27-128,0 54-96,0-54 0,0 55-32,0-56 128,0 56 160,0-27-160,0-1-64,-28 0 96,28 0 32,0 0 64,-28 1 64,28-29-160,0 1-32,28-1 0,0-27 64,-1 0-96,1-27-64,0 27 0,27-28-32,0 1 64,0 27 32,-27-28-128,27 28-32,0-28-128,0 28-32,1 0-1024,-29 0-352,1 0-1183,27-27-385,0 27-320</inkml:trace>
  <inkml:trace contextRef="#ctx0" brushRef="#br0" timeOffset="-507">37106 21731 3712,'0'0'1408,"0"0"-768,0 0-480,0 0 416,0 0-32,0 0-32,28 0 160,-28 0 32,0 0-352,28 0 224,-56-27 64,28 27 32,0 0 64,-28 0-64,28 0 64,-28 27-64,1-27 64,0 28-64,-1 0-32,0-28-129,-27 55-63,27-28-128,-27 29-32,27-1-32,-54 0 0,26 0-64,-26 28 32,-2 0-128,-26 0-64,28-28 0,-29 28 32,0 0-32,29-1 64,-28-26-64,26 26 64,30 1-64,-30-28 64,29 1-64,0-1 64,0-27-64,27 27-32,1-28-64,-29 29 32,28-1 32,1 0 64,27 0-32,-27-27-32,-1 27-64,0-27 32,0-1 96,28 28 32,-27-55-128,0 28 32,27-28-512,0 0-128,-28 0-960,28 0-383,0 0-1249,28-28-1824,-28 28 1408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0T09:12:12.4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38375 20765 5248,'-27'-28'2016,"27"28"-1088,-28-27-256,28 27 800,-27 0-288,27-28 32,0 28-32,-28 0 32,28 0-672,0 0-32,28 28 31,-28-28 1,0 55 32,27-27-96,-27 54 32,28-26-96,-1 26 0,-27 2-96,28 26-32,0-27-256,-1 27 0,1-27-32,-28 0 64,27-28-32,-27 1-32,0-1-768,28-28-288,-28 1-576,0-28-287,0-28-865,0-27-320,28 28-256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0T09:12:13.1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38376 20627 7040,'-28'55'2624,"28"-55"-1408,-55 28-800,55-28 768,-28 0-192,1 27 64,27-27-192,-28 0 32,28-27-513,0 27 193,28-28 160,-1 28 32,28-27 96,1 27-416,-1-28-96,0 0-160,28 0-32,-28 1-32,28 27 64,-28-28-160,28 28-32,-28 0-64,28 0 0,-28 0-96,1 28-32,-2-28-128,2 27 32,-1 1-64,-55 0 64,27 0 96,-27-1 96,0 1 64,-27 27 32,27-27 0,-55 27 64,27-28-32,0 29-32,1-29 32,-28 28 32,27-27 96,0 0 64,1-1 32,0 1 0,-1 0-64,0-28 32,28 27 0,0-27 32,0 0-64,0-27-32,28 27-96,0 0 32,26 0-64,2 0-32,-1 0 32,0 0-32,1 0 0,26 27 0,-26-27 0,-2 55 64,2-55-32,-28 56-32,-1-29 96,1 1 0,-1-1 32,-27 29 64,0-29-96,-55 28-64,28-27 0,-29 27 32,1-27-96,-28 0 0,28 0 32,-56-1 0,29 28-448,-1-55-160,0 28-192,28-28-64,0 0-800,-1-28-351,29 1-1697,0-28-1952,27-1 1824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0T09:14:10.601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30262 26287 3840,'0'27'1472,"0"-27"-768,0-27-256,0 27 544,0 27 0,-28-27 128,28 0-192,0 0-32,0 0-480,0 0 256,0 0 64,0 0 128,0 0 32,0 0-224,0 0-64,0 0-225,0 0 1,0 0-96,0-27 64,0 27-64,28-28 0,-28 1-96,27-29 32,-27 29 0,28-56 96,0 28-96,-1-28 32,1 28-160,0-28 0,-1 0-32,1 0 32,-1 0-64,1-27 64,0 27-64,-1 28-32,1-28 32,-1 28-32,-27 0 0,28-1 0,0 1 0,-28 28 64,27-1-32,-27 0-32,0 1 32,28-1 32,-28 0-96,0 28-64,27-27 64,-27 27 64,0 0 0,0-28 64,0 28-128,0 0 0,0 0 96,0 0 32,0 0-128,0 0 32,0-27 64,0 27 32,0 0-32,0 27 32,0-27-64,0 28-32,0-28 96,0 27 64,0 1-64,28 0-64,-28-1 0,28 56-32,-1-55-96,28 55 0,-55-28 128,56 28 32,-29-1 0,29 1-64,-1-28 32,0 56-32,0-56 0,0 28 64,-27-28-32,27 0 64,-27 1-64,27-29 64,-27 1-288,-1-1-96,1 1-1120,-28 0-448,28-28-799,-28 27-353,0-27-352,-28 0-928,28-27 1632</inkml:trace>
  <inkml:trace contextRef="#ctx0" brushRef="#br0" timeOffset="2555">32884 25128 7552,'-28'28'2880,"28"-28"-1536,-28 0-800,1 0 864,27 0-160,0 0-32,-27 0-257,27 0-127,0 0-448,-28-28 32,56 1 96,-28 27-128,27-28 32,-27 0-256,27 1-32,1-1-64,28 1-64,-29-1 32,28 28-32,-27 0 0,27 0 0,-27 0 0,27 0 0,1 28 0,-29-1 64,0 1-32,1-1 64,0 1-128,-28 27 0,28-27-128,-56-1 32,28 29 64,-28-29 96,0 28-64,28-27 0,-27 0 96,0-1 32,-1 1-128,0-28-32,28 0 32,-28 0 0,28 0 96,0 0 96,0 0 0,28-28 0,-28 28-32,56-27 0,-29 27-160,0 0 32,29 0-64,-1 27 0,0 1 128,1-1 96,-2 1 0,-26 27 0,0-27-96,0 27-64,-1 0 96,-27 1 0,27-1-32,-54 0-64,27-27 32,-55 27 32,27 0 160,-27-27 192,0 27-224,-28-28-32,56-27-160,-57 28-32,57-28-480,-28 0-128,-1 0-672,29-28-288,27 28-767,0-27-289,0 27-896,0-28-1248,27 1 1696</inkml:trace>
  <inkml:trace contextRef="#ctx0" brushRef="#br0" timeOffset="1873">32911 25238 5632,'0'27'2112,"0"-27"-1152,0 28-416,-28-28 640,28 0-128,0 0 32,0 27-64,0-27 0,0 28-544,0-28 0,28 28 32,-28-1 31,27 28 33,-27-27-160,28 55-96,0-28-160,-28 28-64,27-28-192,1 28 0,-28-28-736,27-27-351,1 27-769,-28-55-320,0 0-1120,28-55-896,-1 0 1856</inkml:trace>
  <inkml:trace contextRef="#ctx0" brushRef="#br0" timeOffset="534">30510 25321 4096,'-28'28'1568,"28"-28"-832,0-28-96,0 28 608,0 0-192,0 0-64,0 0-192,0 0-128,28 0-352,-28 0 224,0 0 96,27 0 96,-27 0 32,28 0-160,-1 0 32,1 0-65,-28 28 1,28-28-288,0 0-96,-1 0 0,0 0 32,29 0-32,-28 0-32,-1 0 32,56 0 32,-55 0-32,54 0-32,-54 0-192,54 0 32,-26 0 0,-1 0 64,-28 0-1024,1 27-448,28-27-1055,-29 0-481,0 0-608,-27 0-608,28 0 1920</inkml:trace>
  <inkml:trace contextRef="#ctx0" brushRef="#br0" timeOffset="1490">32552 24768 3840,'0'0'1472,"0"0"-768,0 0-320,0 0 416,0 0 192,0 0 192,0 0-288,0 0-64,0 0-480,0 0 224,0 0 64,-28 0-64,28-27 0,0 27-256,-27 0-64,0 0-64,-1 0 32,28 0 0,-28 0 32,0-28-64,-26 28-32,26 0-32,0-28 64,0 1-96,-27-1-64,28 28 0,-1-27-32,-27 27 64,27 0 96,1 0 63,-1 0 33,28 0 0,-28 27 0,1 1 0,27 27 64,0-27-32,0 27 0,0 0-96,0 0-32,0 1-96,27 27 32,1-28-128,0 28 0,-28 0 96,55 0 32,-28-1-32,1 1 32,0-28 0,27 1 32,-28 26-64,1-26 32,-28-1-128,28 0 0,-28-27 96,0 27 32,0 0-32,0-27-64,0-1 32,0 29-32,0-29-96,0 1 64,0-1 32,-28 1 64,28-28-32,0 28 64,0-28-64,0 27-32,0-27 96,0 0 0,0 0 96,28-27 32,-28 27-192,55 0 0,-28-28-32,29 28 64,-28 0-32,26-28-32,2 28 96,-1 0 0,0 0-672,-27 0-320,27 0-832,-28 0-287,1 28-1249,0-28-544,0 28 448</inkml:trace>
  <inkml:trace contextRef="#ctx0" brushRef="#br0" timeOffset="3220">34458 25266 4480,'0'-28'1664,"0"28"-896,0-28-256,0 28 512,0 0 0,0-27 96,0 27-192,0-28-96,0 28-448,0-28 256,-28 28 96,28-27-160,-28 27-96,1 0-128,-1 0 0,28 0-64,-27 27-1,-29 1-31,29 0 64,-28 27-32,27 0 64,-28-27 96,29 55 96,0-28-160,27 0-64,-28 1-256,56-1-96,-28 0 64,27-27 32,0-28 0,29 0 32,-28 0-224,-1-28 32,28 1-544,-27-28-128,0 27 96,-1-28 160,1 29 128,-1-1 97,-27 0 95,28 1 64,-28-1-32,-28 1 32,28 27 224,0-28 96,0 28 160,-27 0 127,27 0-63,0 28 64,0-28 224,0 55 128,27-28-256,-27 1 0,28 27-288,0 1-96,0-1-192,-1 0 0,0-27-160,29 0-32,-28 27-1056,26-55-352,-26 27-831,0-27-225,0 0-512,-1-27-1152,0-1 1440</inkml:trace>
  <inkml:trace contextRef="#ctx0" brushRef="#br0" timeOffset="4074">35148 25293 7168,'0'0'2720,"0"0"-1472,-28 0-672,0 0 736,28 0-256,-27 0 0,27-28-288,-27 28-97,-1 0-383,28-27 192,-28 27 128,0 0-128,1 27 0,0-27-32,-1 28 64,0-28-160,0 27-32,1 1-64,27 0 0,0-1-64,0 1 32,27-1-128,29-27 0,-28 28-32,26 0-64,2-28 96,-1 27 0,0 1-32,1-28-64,-29 28-64,28 27 32,-27-28 96,0 1 32,-1 0-320,-27-1-96,27 1-192,-27 27-32,0-55 160,-27 28 160,0-1-96,-1-27 64,-28 0-96,2-27 64,26 27 96,-28-28 32,29 28 0,27-28 32,-27 1 0,54 27 96,-27-28 0,27 1 96,29-1 32,-28 0 32,26 1-64,2-1 32,-1-27-64,0 27 64,1 1-64,-1 27 64,0-56-128,0 56 0,0-27 32,1-1 0,-28 1 64,26 27 96,-26-28-64,0 0-64,0 28 0,-28-27 32,0-1-32,-28 1 64,28 27-128,-28-28 0,0 28 32,1-28 64,-28 28-96,27-27 0,-27 27 96,27 27 32,1-27 96,-1 28 96,0 0 64,1-1 32,27 1 0,0 27 0,0-27 0,0 27 64,27-28-32,1 29 0,0-29 32,54 1 64,-26 0-224,-1-28-96,0 0-96,-27 0-96,27 0-416,0 0-192,-27-28-832,0 28-256,-28 0-1056,0 0-319,0-28-769,0 28-1216,-28-27 1888</inkml:trace>
  <inkml:trace contextRef="#ctx0" brushRef="#br0" timeOffset="4947">35701 24464 4992,'0'-28'1920,"0"28"-1024,0 0-544,0 0 480,0-27 256,0 27 96,0 0 0,0 0 64,0 0-672,0 0 96,27 0 0,1 0 0,0 0-33,0 27-127,26-27 0,2 0-288,-1 0-128,0 0-64,1 0 32,-1-27-32,0 27-32,0 0 32,0 0-32,-27-28 0,28 28 64,-29 0-32,-27 0-32,27-27 96,1 27 0,0 0-32,-28 27 32,0-27-64,0 0-32,0 28 224,0-1 160,0 1-128,0 0 0,0-1 160,0 28 32,0 1-96,0 27-32,0-28 0,28 28 32,-28 0-32,0 0-32,27 0-96,-27-1-32,27 1-96,-27 0 32,28 0-64,0 0-32,-28-28 96,28 0 0,-28-27-32,27 27 32,-27-27-64,0 27-32,27-28 96,-27 1 0,0 0-32,-27-1-64,27 1 96,0-1 64,-27 1-64,-1 0-64,0-1-96,0 1 32,-26-28 32,-2 27 0,1-27-160,28 0 32,-1 28-640,0-56-288,0 28-960,28 0-320,0-27-1503,0-1-673,0 1 1184,0-1 160,28 28 1376</inkml:trace>
  <inkml:trace contextRef="#ctx0" brushRef="#br0" timeOffset="6107">36944 24658 8320,'-28'28'3072,"28"-28"-1664,0 0-1024,-28 0 768,28 0-64,0 0 63,0 0 1,0 0 96,28 0-704,-28 0 128,28-28 64,-1 28-96,28-27-64,-27 27-192,27-28-64,0 28-192,28-28-32,-28 28 32,28-27 0,-28 27-160,1 27-32,-1-27 32,0 28 0,1 0-192,-29-1 0,0 1-192,1 27 32,0 0 32,-28-27 160,28 27 32,-28-27 96,0-1 32,-28 1 96,0 0 96,0 27 64,1-28 32,0 1 64,-1 0 32,0-1 96,0-27-224,28 28-64,0-28 96,0 27 96,28-27-192,0 0-32,0 0 128,-1 0 96,0 0-128,29 28 32,-1-28-96,0 0 64,1 0-128,26 28 0,-26-1 32,-29 1 0,28 0-64,1-1 32,-29 1-64,0-1-32,-27 29 96,0-29 0,0 28-32,-27-27 32,0 0-64,-29 27 64,28-28-64,-54 29 64,26-29-224,-26 1 32,26-1-256,-26-27-32,-1 28-640,0-56-288,28 28-800,0-27-256,27-1-1567,28 1-609,-28-29 1056,28-26-96,0-1 1440</inkml:trace>
  <inkml:trace contextRef="#ctx0" brushRef="#br0" timeOffset="5402">37302 24630 6144,'-28'55'2368,"28"-55"-1280,0 28-512,0-28 736,0 27-128,-27 1 96,27-1-224,0 1-96,0 0-512,0-1 63,0 29 129,0-28 0,27 27 0,-27 0-64,0 28-32,28-28-96,0 0 32,0 28-256,-1-28-128,1 0-352,-1 1-96,1-1-928,0-27-384,-1-1-959,1-27-385,-28 0-480,0-27-800,27-1 1760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9T08:15:04.4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11206 2508 5760,'-33'-17'2176,"16"17"-1152,1-16-768,16 16 512,-16 0-96,-1-17-32,0 17-192,1 0-32,-1 0-256,0 0-1280,-16-50-608,-33-16-1344</inkml:trace>
  <inkml:trace contextRef="#ctx0" brushRef="#br0" timeOffset="1418">11108 2392 5632,'0'-50'2176,"-34"33"-1152,34 0 0,-16 1 960,16 0-96,0-1 0,0 17-353,0 0-159,-17 0-768,17 0-160,0 33 0,0 0-128,17 50 0,16 17-128,0 32 32,0 18-128,17 0-64,-17 16 0,1-17 32,-18-33-96,17 1 0,-16-35 96,0-32 32,-1-16 320,-16-52-160,0-14-64,0-35-192,0-16 0,0-17-64,0-16 0,-16-16 128,16-2 32,0 2-128,16 16 32,1 16 64,-1 0 32,18 34-32,-1 16-64,-17 34-64,34 32 32,-17 1 96,34 32 32,-1 51-32,-16 0-64,16 0 32,-16 16 32,0 0-32,0 0 64,0-33-64,-17 16 64,17-32-64,-34-17-32,17-1 32,1-31 32,-18-18-32,1-34 64,-1-16-128,-16-32 0,17-35 96,-17-32 32,17-1-128,-17 1-32,16 0-64,-16 32 96,17 34 0,-1 0 96,1 50-96,16 17 0,0 32 96,1 34 96,15 50-64,18 32 0,-17 18-32,-1-18 32,18 18 288,-17-18 128,-1-15-224,-15-34-160,15-17-32,-15-16 0,-1-16-544,0-34-224,0 0-1440,-16-34-640,0 1-1535,-17 0-641</inkml:trace>
  <inkml:trace contextRef="#ctx0" brushRef="#br0" timeOffset="1903">13780 3040 6144,'0'-16'2368,"0"-1"-1280,17 0-512,-17 1 736,0-18-192,0 18 0,0-18-32,-17 2 128,17-18-673,-16 16 193,-1-16 128,1 18-64,-18-2 96,1 18-160,-17-1-64,1 17-160,-18 17-64,1 16-64,-1 33 64,17 1-224,17-1-128,33 17-160,17 16 32,-1-15 32,34-2 0,17-32 0,16 0 0,0-50-160,16 0 32,-16-33-96,17-16 64,-34-1-256,1 0-128,-17-17 128,-17 1 96,-17 16 192,-32 0 64,-1-16-32,-33 16 64,1 17-32,15-1 0,-15 2-224,15 15-64,18 34-1152,-1-1-511,17 0-961,17 1-384,16 16-224</inkml:trace>
  <inkml:trace contextRef="#ctx0" brushRef="#br0" timeOffset="2288">15125 2973 8192,'-17'16'3072,"17"-16"-1664,-17-16-576,17 16 928,0-17-577,-16 1-191,16-18-224,-17 1-32,-16 0-416,16-17 160,-16 0 96,0 1-256,0 15-32,0 1-32,-17 17 0,0-1-64,0 17 32,17 17-128,-17 32-64,17 1 0,0 33 32,-1 0 32,34-16 96,-16 16-32,32-17 0,1 0-32,33-16 0,0-16-64,0-18-64,16-16 96,17-16 0,-17-1-832,1-33-352,-17 0-1664,-1 0-703,-15-16-1633</inkml:trace>
  <inkml:trace contextRef="#ctx0" brushRef="#br0" timeOffset="2503">14943 1911 12416,'-17'0'4639,"34"0"-2495,-17 50-2016,0-33 1024,17 16-640,16 33-96,-17 17-256,18 0-64,-1 34-32,17 15 32,-1-16 0,1-16-32,17 0 32,-18-18-768,-15-15-256,15-17-960,-15-17-415,15-17-865,-32-16-352,16-16-32</inkml:trace>
  <inkml:trace contextRef="#ctx0" brushRef="#br0" timeOffset="2919">15656 2940 9472,'16'0'3520,"-32"0"-1920,49 17-800,-33-17 1055,17 0-511,-1 0-96,18 17-256,-18-1 0,18-16-544,-2 0 32,2 0 32,16-16-64,0-1 0,16-16-256,-16-1-64,0 2-128,0-18-32,-1 0 96,-16 16 96,1-15-64,-18 16-64,0-1 0,-32 1 32,0 16-96,-18 1 0,1 16-128,-34 0-32,1 0 160,0 16 64,16 1 96,-16 33 64,16-17-96,0 33 0,17 1-96,16 0-32,17 15 32,0-32 64,34 16 160,-2-16 192,35 0-96,0 0 0,15-16-128,18-18 32,-17 0-64,0-16 0,0 0-192,0-16 32,-17 0-864,1-2-288,0-31-1472,-35-1-640,2-17-2847</inkml:trace>
  <inkml:trace contextRef="#ctx0" brushRef="#br0" timeOffset="3204">16934 1695 10880,'0'-50'4032,"0"34"-2177,0 16-1183,17-17 1056,-17 17-576,16 17-128,1-1-96,-1 1-32,1 33-480,33 33 256,-17 16 64,0 18-160,17 32 0,0 0-224,17 1-32,-17-1-192,-1-16-96,1-17 64,0-16 0,-17-1-544,-16-16-224,-1-49-4544,-16-18-1759</inkml:trace>
  <inkml:trace contextRef="#ctx0" brushRef="#br0" timeOffset="4205">12070 6295 6016,'0'-67'2272,"0"67"-1216,-16-33-320,-1 16 832,0 17-224,-16 0-96,-16 17-320,-18 16-192,17 17-416,-33 16-65,0 17 65,-16 0-64,15 17 96,-15 16 96,16 0 32,17-16-256,49-17-128,34 0-160,15-16-32,35-18 64,0-32 0,49-17 32,16 17 0,18-17-288,-34 0-64,17 16 128,-17 17 96,1 1 32,-18 15 32,-32 18 64,-18 16 64,-16 0-32,-33 16 64,-33 1 0,-16-17 32,-1-17-64,-34 1 32,18-17 224,-34-17 96,1-17-128,16-16-96,17 0-192,16-33-64,16 0-64,34-17 0,17 0 96,50 1 0,15-1 32,2 0 0,32 17-96,16 16 64,18 1 32,-17-1 64,0 17-32,-17-17-32,0-16 96,0 0 0,-33 0-128,-16 0 32,-1-1-224,-50 1 0,1-17 32,-17 1 32,-33-1-128,-17 0 32,0 17 64,-16 0 96,0 16 64,-1 17 96,1 17 160,33 16 192,-1 0-96,18 33 64,16 17-96,33 17 0,-16-17-160,33-17-32,32 1-32,2-17 32,15-17-576,-16 0-192,0-33-1439,0 0-577,-17 0-1760</inkml:trace>
  <inkml:trace contextRef="#ctx0" brushRef="#br0" timeOffset="4806">13813 7456 10624,'0'33'3936,"33"17"-2112,17 33-1856,-17-50 799,0 17-511,17 17-64,-17-1-64,17 0 0,-17-16-64,1 0-64,-1-17 32,0 0-32,-16-33 0,-17 0-96,16-16 0,-16-17-96,-16-17 32,-1-17 96,17-16 96,-17 17 0,17 0-32,17-1 224,0 17 96,16 34-96,0-17 32,17 33-32,0 0 32,16 49-64,17-15 32,-16 15-128,-1 18-64,0-17 0,-32-17 32,16 0 32,-34 0 32,18-16 0,-34-1 0,0-32 0,0-1 0,-17-16-160,17-17 32,-17-16-160,17-1 32,0 18 0,0-18-32,17 1 32,16 16 0,0 17 224,17 0 160,0-1 224,33 34 96,0 17-224,0 0-64,0 16-96,0 0 32,-17 0 64,1 34 160,-17-18-256,-1 18-96,-15-17-160,-18-1 32,1-15-1024,-1-1-480,-16-17-1440,0 1-511</inkml:trace>
  <inkml:trace contextRef="#ctx0" brushRef="#br0" timeOffset="5291">16386 7439 7936,'17'-16'2976,"0"-1"-1600,-17 0-960,0-16 768,16 17-256,-16-1-64,17-16-224,-17 16-65,-17-16-319,17 0 192,-16 16 96,-1-16 64,-16 33 96,-1 0-256,2 33-96,-2 0-64,18 17 32,-18 17 32,18 16 96,16 0-160,0 0-32,16-17-128,1-16-32,16-17-32,17-16-64,-16-34-256,15-33-160,-16 0 0,1 1 0,-2-18-96,2 1-96,-18-1 192,-16 1 96,17 33 320,-17-17 160,0 33 192,0 1 192,0 16-160,0 16-64,0 18-160,17-1-64,-17 17 32,33 16 64,16-16-96,-15 16-64,16-16-1696,0-17-736,0-16-3071</inkml:trace>
  <inkml:trace contextRef="#ctx0" brushRef="#br0" timeOffset="5706">17050 7324 10624,'-16'66'3936,"16"-32"-2112,0 15-1569,16 1 865,1-1-512,16 1-96,-16 17-224,16-34-32,-16 17-160,16-17-64,-17-16 0,1-17 32,0 0 96,-1-17-64,-16-32 0,0-1-32,0 0 32,0 0 128,0-16 192,-16-18 128,16 18 64,16 0-192,-16 0-96,17 16 32,0-17 0,16 34-96,0-1-96,33 18-64,1 16 0,-1 16-128,1 2 0,-1 31 96,0 1 32,1-1 32,-18 18 0,-15 32-64,16-15 32,-17-2-128,-16-15 0,-17 0-320,0-17-160,0-18-800,0 2-352,0-34-1344,0-34-479,-17-32-1313</inkml:trace>
  <inkml:trace contextRef="#ctx0" brushRef="#br0" timeOffset="6273">17864 6742 11136,'-33'0'4224,"66"0"-2305,-17 0-1407,18 0 1024,-18 0-832,51 0-288,16-17-288,-17 17-128,34-16 32,-17-1-32,0-16 64,0 16-96,16 1 0,-15-1-32,-18 17 0,0 0 64,0 33 0,-16 0 128,17 34 160,-18 16 128,1 16 128,0 1-96,-16 0 0,-2-17-256,2 0-128,-18-17-32,1-16-32,0 0-1568,-17-34-608,16-16-2847,-49 0-2113,16-49 2912</inkml:trace>
  <inkml:trace contextRef="#ctx0" brushRef="#br0" timeOffset="5975">17980 6012 11776,'17'-17'4480,"-1"34"-2433,1 0-1823,-1-1 992,18 17-352,15 50 32,1 0-480,0 34-256,0-1-96,16 17-64,1-1 64,-1 1-96,-16 0 0,0-17 96,-17-16 96,-17-17-416,18 16-160,-34-32-1184,0-1-480,0-33-1983,-50-33-769,17-16 1088</inkml:trace>
  <inkml:trace contextRef="#ctx0" brushRef="#br0" timeOffset="6423">18860 6427 13824,'-17'17'5183,"17"-17"-2815,0 33-2752,17-33 768,-1 33-480,18-16 64,-1 32-1664,17-15-768,16 15-1567,0-15-609,-16-1 1120,33 17 576</inkml:trace>
  <inkml:trace contextRef="#ctx0" brushRef="#br0" timeOffset="6707">20022 6709 10496,'0'-17'3936,"-16"0"-2112,16-32-1345,0 32 993,0-16-320,-17 16 64,0 1-512,-16-1-96,16 17-352,-15 17 128,-2-1 96,1 17 128,0 17 96,-1 0-32,18 33 64,0 17-224,-1 0-32,34-17-288,-1 0-64,0-17-64,18-16-64,16 0-480,-17-34-160,16-16-1312,1 0-480,0-33-1920,0-17-831,16 17 479</inkml:trace>
  <inkml:trace contextRef="#ctx0" brushRef="#br0" timeOffset="7107">20769 6177 10880,'-33'-33'4032,"16"33"-2177,-16 0-1247,0 16 1024,16-16-544,-16 34-64,0-1-416,-17 0-32,17 17-352,0 16-64,-17 1 32,33-18-160,1 1-32,16 17-64,16-18 0,17-15-160,1-1-96,15 0-32,1-16 32,0 16 192,0 17 128,0-17-32,-1 17 0,1-17 32,-17 17 64,1 0 256,-34 16 160,0 0 128,-17-16 96,0 0-192,1 16-32,-34 1-288,-16-18-64,-1 1-288,1-16-128,-17-1-1184,-17 0-544,17-17-2591,-16-16-1089,-1-16 1280</inkml:trace>
  <inkml:trace contextRef="#ctx0" brushRef="#br0" timeOffset="21001">11705 10627 4736,'-50'0'1760,"33"0"-960,1 0-32,16 0 704,-17-17-96,0 1 32,17-1-128,-16-16-96,-1 16-640,1 1 96,16 16 95,-17 0-95,34 16 64,-1 1-256,17 0-160,50 16-96,17-33 0,33 0 32,33-33-96,33-17-96,-16 17 64,33-17 0,-17 17-32,0-1-64,-33 18-608,-33-1-320,0 17-864,-33 17-319,-34 16-1761,-33 17-1376,-33-17 2144</inkml:trace>
  <inkml:trace contextRef="#ctx0" brushRef="#br0" timeOffset="21423">12037 11839 9472,'-17'0'3584,"34"0"-1920,16 0-1440,0 0 832,17 0-193,0 0 65,66-16-512,33 16-256,-16 0-96,33 0 64,0 0 64,0-17-768,-16 1-416,-18-1-1343,18 0-513,-51-33-1184</inkml:trace>
  <inkml:trace contextRef="#ctx0" brushRef="#br0" timeOffset="21202">12850 10411 7552,'0'17'2816,"0"49"-1536,33 17-928,-16-50 672,-1 33-128,18 1 96,-18 32-480,34 18-128,-34-18-256,18 17-96,-1-16 64,-16 16-480,15-32-224,-14 15-1376,-18-16-640,-18-17-960</inkml:trace>
  <inkml:trace contextRef="#ctx0" brushRef="#br0" timeOffset="21823">13880 11125 8320,'0'33'3072,"33"34"-1664,17-1-1024,-17-33 768,0 17-480,1 0-128,-1 16-256,17-16-32,-1 0-160,-15-17 0,-1 0 32,-17-16 63,18 0 33,-18-34-96,-16 0-32,0-16-32,0-17-64,0 1 32,0-1-32,17-33-96,-17 16 64,16 18 320,1-18 96,16 17 96,0 17 32,34 17-128,-17-1-64,33 17-192,-17 33-96,0 17 128,17 0 32,-16 16-64,-17 1-32,-17-1-32,0 0 32,0-16 0,0 0 32,-16 0-1120,-17-17-544,17-16-1311,-17-17-545</inkml:trace>
  <inkml:trace contextRef="#ctx0" brushRef="#br0" timeOffset="22170">15424 11125 9728,'0'33'3584,"16"33"-1920,18-16-1376,-1-17 864,-16 0-577,33 1-127,-18 32-224,18-16 0,0 0-128,-16-1-64,16-15 64,-18-1-64,18 0 64,0-16 64,-16-1 128,-2-16 160,2-16 96,-18-1-96,18-33 64,-18 0-224,-16-33-96,17-33-96,-17 17 0,17-1-128,-1 17 0,17 0-128,-16 33 32,16 0-992,0 17-384,1 33-1055,15 17-417,-16-17-1280</inkml:trace>
  <inkml:trace contextRef="#ctx0" brushRef="#br0" timeOffset="22608">16968 10926 6912,'-16'-17'2624,"16"1"-1408,-34-1-576,34 1 864,-33 16-320,16-17-32,-33 0-288,18 17-161,-18 0-383,0 17-128,16 0 0,2 16 96,15 17 64,0 16 96,17 17 64,0 0-224,0-17-96,50 1-192,0-17 0,0-34 64,16 1 96,-16-34 0,16 1 64,0-34-128,-16 0 0,-16 0-96,-1 0-32,0 17 32,-17 0 64,2 16 32,-2 1 32,0-1-160,1 17-32,-17 17-64,17 33 0,-1-1 96,1 18 0,16-1 32,1 1 64,15-1-1248,1-33-448,-1-16-1023,-15-1-449,16-32-928</inkml:trace>
  <inkml:trace contextRef="#ctx0" brushRef="#br0" timeOffset="23040">17864 11307 8704,'0'33'3328,"16"1"-1792,1 15-1152,0-32 832,-1 16-352,1 0-33,0 17-351,16-17-64,0 1-224,0-1 160,-16-17 128,16 1-96,-16-17-64,-17-17-32,16 1-32,-32-1 64,-1-16 128,0-17-192,1-16-64,16-17-192,-17 16 0,17-16 0,17 17 64,-1 0-96,18 16-64,16 0-512,-18 33-160,18-16-608,17 33-160,-18-33-831,18 16-321,-17 1 384,-17-1 160,17 17 1248,-17 0 512,0 0 1600,-16 17 736,16 16-256,1 0-128,-2 34-192,2-1-96,-1 0-416,-16 17-129,15 0-351,-14-16-160,-2-17-224,0-1 0,-16-15-1759,0-34-3777</inkml:trace>
  <inkml:trace contextRef="#ctx0" brushRef="#br0" timeOffset="23187">18628 10710 10624,'-17'16'4032,"17"1"-2177,17 0-2238,-1-1 639,1 1-1536,32 16-480,18 1-2368,0-2-1024</inkml:trace>
  <inkml:trace contextRef="#ctx0" brushRef="#br0" timeOffset="23572">19674 11009 10112,'-33'-17'3776,"0"17"-2048,-17 0-1248,33 0 991,-16 17-447,0-17-32,-17 0-448,0 17-160,1 16-224,-1 0-128,33 17 64,-16 16-128,16-16-64,17 0 64,17-17 0,-1 0-64,18-33 64,16 0 32,-1-33 64,1-17-96,17 0 0,-1 1 32,-16-1 0,-17 17 0,0-1 0,1 1 64,-2 17 32,-32-1-128,17 17 32,0 0 128,-1 17 160,1 16-160,16 0-64,-17 33-128,18-16 32,-1 0-480,0 0-128,17-34-1248,-34 1-511,34-17-1505,-16 0-1728,16-33 2048</inkml:trace>
  <inkml:trace contextRef="#ctx0" brushRef="#br0" timeOffset="23941">20338 11108 10112,'0'0'3776,"0"0"-2048,0 33-1184,0-16 959,0 16-383,17 0-32,0 17-320,-1 0-96,1 0-384,-1-18-32,-16-15-32,17 16-32,0-33-32,-1-16-32,1-1 0,-17-16-160,16-17 32,1-16 0,-17 16 64,17-16-32,-17-1-32,16-16 160,17 17 32,-16 0 128,16 16 32,0 0-160,1 16-64,15 18-64,1 16-64,17 16-64,-1 34 32,0 0 32,1 0 0,-1 33 0,-33-16 64,17-1-32,-17 17 64,-33-17-928,0-33-288,0 1-1216,0-18-448,-16-16-2335,-1-33-1377,1-17 3136</inkml:trace>
  <inkml:trace contextRef="#ctx0" brushRef="#br0" timeOffset="24288">21101 10577 9088,'17'-17'3424,"-1"17"-1856,34 17-1888,-17-17 512,17 16-256,16 18-64,34-18-1600,16 34-768,0-33-768,17-1-320</inkml:trace>
  <inkml:trace contextRef="#ctx0" brushRef="#br0" timeOffset="24141">21217 9631 11008,'17'50'4128,"16"33"-2241,17 66-1567,-34-82 896,18 65-672,-1 1-224,17 17-192,-1-17-32,1-17-64,-17 0-32,17-16 96,-33-17-640,-1 0-256,1-33-1343,-17-34-641,-17-16-1632</inkml:trace>
  <inkml:trace contextRef="#ctx0" brushRef="#br0" timeOffset="24588">22463 10544 13696,'-83'0'5087,"34"0"-2751,-1 0-2240,33 17 992,1-17-704,-18 16-160,18 17 0,-1-16 0,0 16-96,1 0-160,16 1-64,0-1 64,16 0 0,1 17 96,16-17 32,1 0-128,32 1 32,-33-1 0,17 17 0,-17-1 0,0 1 64,-33 0 32,0 0 32,-33 0 64,-17-1 32,1 1-384,-34-17-192,-1 1-1536,1-1-672,-33-17-3423</inkml:trace>
  <inkml:trace contextRef="#ctx0" brushRef="#br0" timeOffset="26211">12336 15923 4224,'-16'17'1664,"16"-1"-896,0 1-256,0-17 576,0 17 128,0-17 128,0 16-96,0-16 0,0 17-672,-17-17 288,17 17 128,0-17-320,0 0-65,0 0-223,0 0-64,0-17 0,0 0 32,0-33-32,17-32-32,-17-2-96,16-32-32,1 0-96,16-17-64,-17 0 32,18-16-32,-1 0 0,17 33 64,-17-1-96,17 34 0,-17 0 32,0 33 0,1-16-96,-2 33 0,2-1 64,-18 18 0,18-1 32,-1 17 0,-16 0 0,15 0 0,-14 17-96,14-1 64,2 18-32,-1 16 0,16 16 0,1 17 0,0 16 64,16 1 64,-16 16-32,17 0-32,-17 0 96,-1 1 0,1-1 32,-16-17 0,-1 1-224,0 0-64,0-34-928,-16 0-320,-1-16-703,1 0-289,0-33-1504</inkml:trace>
  <inkml:trace contextRef="#ctx0" brushRef="#br0" timeOffset="26475">12386 15590 14464,'34'0'1408,"15"-16"-737,34 16-95,0-17-64,0-16-64,33 0 0,0 16-256,34-16-64,-34 16-64,0 1 32,0 16-128,-32-17-64,-2 17-1696,2 0-799,-34 17-2081</inkml:trace>
  <inkml:trace contextRef="#ctx0" brushRef="#br0" timeOffset="26328">12552 15557 7296,'-133'17'2816,"116"-17"-1536,-16 0-928,33 0 736</inkml:trace>
  <inkml:trace contextRef="#ctx0" brushRef="#br0" timeOffset="27360">14062 14528 5888,'0'-33'2272,"0"33"-1216,0-16-384,0-1 800,0 17-544,0 0-128,17 17-352,-17-1-128,16 17-160,1 34 96,16 16 128,-16 33-192,0 17-96,-1 16 0,-16 1 64,17-18-128,-17 1-32,0-33-288,17-17-64,-17-33-1440,49-50-2976</inkml:trace>
  <inkml:trace contextRef="#ctx0" brushRef="#br0" timeOffset="28030">15141 15192 6400,'-16'0'2464,"-1"-34"-1344,17 34-1376,0-16 384,-17 16-128,17-16 64,0-2-32,-16 18 64,-1-16-64,17 0-32,-33-1 32,16 0 32,1 1 96,-1-1 288,1 0 160,-1 1 0,0 16 0,-16 0-32,17 0-64,-1 33-128,-16 0-64,16 17-64,1 0 64,32 33-96,1 0 32,16-17-160,0 0-64,0-16 0,17 0 32,-17-33-96,17 0 0,0-17 32,-17-17 64,17 0-256,-17-16-96,0 0 160,-16-1 32,0 2 160,-17-2 32,-17 18-128,17-1 32,-17 0-64,17 17 0,-16 17 64,32 16 64,1 17 160,16 16 192,0 18-32,17 15 31,0 18-159,0 15-96,-17-16 192,17 0 96,-17 1-32,-33-18 0,17-15 32,-17 15 64,-17-16-224,-16-17-32,-34 1 0,1-18 64,0-15-160,-17-18-96,0-16-32,-17-16-32,-33-34-448,17 0-160,16-33-736,34 0-352,16 0-511,17-16-161,33 15-1600</inkml:trace>
  <inkml:trace contextRef="#ctx0" brushRef="#br0" timeOffset="28378">15672 15309 8960,'-33'0'3328,"33"0"-1792,0 16-1664,17 1 576,-1-1-192,1 18 64,0-1 32,16 17 32,0-1-192,17 1-128,-17 0 32,0-17-64,17 0 64,-33 1 224,16-18 159,-17-16-31,-16 0 64,0-16-160,-16-1 32,16-16-96,-17-17 64,1-16-192,-1-1-96,0 17-128,17 1-32,0-18-32,17 17 96,0 1-64,32 15-32,1 18-960,17-17-479,-1 33-769,0-17-224,1 17-896,-1 0-640,-16 0 1920</inkml:trace>
  <inkml:trace contextRef="#ctx0" brushRef="#br0" timeOffset="28978">16453 15142 6272,'0'-33'2368,"0"33"-1280,17-17-576,-17 17 768,0-16 32,-17 16 96,17 0-224,-17-17-1,1 17-671,-18 0 64,2 0 0,-18 17-128,-17-1 0,0 1-192,1 16-96,0 0-64,0 1 0,16 15-128,0 1 0,16 17 32,18-1 0,16-16 0,0 16 0,33-33-96,17 17 64,17-33 32,15-1 64,2-32-32,-2-1-32,-15-33 160,0 1 32,-1-1-64,-33-17-96,0 18 0,-17-1 32,2 0-320,-18 0-128,0 0-512,-18 17-160,-14 17-160,-2-18-63,18 18-257,-1 16-160,0 0-480,17 0-256,17 0-224</inkml:trace>
  <inkml:trace contextRef="#ctx0" brushRef="#br0" timeOffset="29232">16885 15259 7680,'50'34'2880,"-33"-18"-1536,-1 17-928,1-16 704,-17 16-224,16-16-64,1 16 32,-17 0-1,0-16-447,0-1 96,-17-16 320,1-33-224,-1 17-224,1-34-96,-1 17-192,17-34-64,-17 17-96,34 1-32,0-18 64,16 17 0,0 1-768,17 15-256,0 1-1151,0 17-449,16-1-1120,0 17-1024,-16-17 2112</inkml:trace>
  <inkml:trace contextRef="#ctx0" brushRef="#br0" timeOffset="29532">17599 14977 9728,'-17'50'3584,"34"-33"-1920,-17 32-1440,0-32 832,0 16-321,16 0 33,-16 1-288,17 15-64,-1 1-224,1 0-128,0-17 32,-1 0-64,1-33 64,-17-16-480,16-17-160,-16-1-128,-16-15-96,-1-18 289,1 1 127,-18-17 128,-15-17 96,-18 17 64,34 17 32,-17-1 32,17 18 0,0-1 0,0 17 64,16 16-448,17-16-224,0 16-832,33 0-352,0-32-1312,17 15-992,0 1 1664</inkml:trace>
  <inkml:trace contextRef="#ctx0" brushRef="#br0" timeOffset="29865">17333 14645 6784,'0'-17'2528,"33"17"-1344,50 17-960,-33-17 576,0 0-352,33 0-96,16 0-192,18 0-64,-17-17-32,16 0-1120,-33 1-448,-17-34-1664</inkml:trace>
  <inkml:trace contextRef="#ctx0" brushRef="#br0" timeOffset="29695">17897 14163 7552,'17'17'2880,"-17"-17"-1536,16 50-736,-16-34 928,0 34-480,0 0-32,17 16-321,0 34-127,-1 16-320,1 0-160,16 0 0,0 1 0,0-34 32,1 0-160,-1 0-32,-16-34-960,-1-32-2335,0-17-129,-16 0-224</inkml:trace>
  <inkml:trace contextRef="#ctx0" brushRef="#br0" timeOffset="30212">18396 14163 9344,'-17'67'3520,"34"-1"-1920,16 34-1248,-16-67 896,16 50-609,0 0-191,17 0-192,-17 16-32,17-16-128,-1-16 160,1-17 64,-16-1-96,-18-32-64,18-17 0,-18-33-32,0 0-160,-16-17 32,17-17 0,0 1 0,-1 16-96,1 0 64,-17 17 96,33 0 32,1 16 32,-18 17 0,34 17 128,-17 16 96,17 17-128,-17 0-64,0 16-64,0-16-96,1-17-128,-18 17-64,18-33-1664,-18-1-767,0 1-2337</inkml:trace>
  <inkml:trace contextRef="#ctx0" brushRef="#br0" timeOffset="30716">19657 14711 10496,'17'49'3936,"-1"-15"-2112,18 16-1760,-18-17 799,-16 0-383,17-17 0,-1 18-224,1-18 0,0 1-160,-1 0-64,1-17 64,-17-34-64,16 18 64,-16-34-64,17 0-32,-17-16 32,17 16-32,-1 0-96,1-16 0,16 16 64,-16 0 0,16 17 160,-17 33 160,18 0-160,-1 17 0,17 15 0,-1 18 0,1 17-64,-17-17 32,1-17 0,-1 17 32,0-34 64,-16 18 32,16-34-32,-17-17-32,1-16-96,0-1 32,-1 2-64,-16-18-32,17 16-64,16-16 32,-16 18 32,16-2 0,-17 34-160,1 0 32,16 0 64,-16 34 32,-1-2 96,1 18 32,16 0-1184,-16 0-448,-1-17-703,1 0-257</inkml:trace>
  <inkml:trace contextRef="#ctx0" brushRef="#br0" timeOffset="31050">21250 14196 11392,'-49'0'4224,"32"17"-2305,-16 0-1247,0-1 1056,-1 1-640,1 16-224,0 0-448,0 0-128,0 1-160,16-1-96,0 0 64,17 0-64,17 0-32,33-16 32,-17 0 32,33 16-96,-16 0-64,17 0 128,-18 17 32,1-17 0,-17 17-64,1 0 32,-18 16 32,-16-16-32,-16 16 64,-18-16-64,-15 0-32,-18 0-320,1-17-128,-1-16-1056,-16-1-448,34-16-1183,15-33-481,1 0-704</inkml:trace>
  <inkml:trace contextRef="#ctx0" brushRef="#br0" timeOffset="31381">21849 13681 8576,'-17'0'3232,"17"-16"-1728,0-1-1472,0 17 608,17 0 128,-17 0 224,17 0 255,-1 0 97,1 17-704,-17 16 256,16 17 96,18 33-32,-18 33 64,1 17-448,-17 33-160,16 16-64,-32 18 0,16-1-32,-17-17-32,1-16-96,-1-33-32,0 0-256,17-33 0,0-51-1376,0 1-544,0-50-1088,17 0-479,0-33-1505</inkml:trace>
  <inkml:trace contextRef="#ctx0" brushRef="#br0" timeOffset="32101">22679 14396 8320,'0'-17'3168,"0"17"-1728,49 0-1248,-49 0 704,18 17-128,14-1 96,2 18-416,-1 16-97,34 16-223,-18 17-96,18 0 0,-1 0-32,0-16 0,-16-1-223,-16-16-1,-2 0-1248,-15-50-448,0 0-384,-34-34-32,0-16 576,-33-16-800,1 16 416,-34-50 7808,-33-32-2176,0 16-352,32 16-1696,2 17-864,48 0-320,1 33-96,50 0-97,-17 17 97,50 0 32,0 16 0,32 17 32,2 0-128,15 17-64,0-1 0,-15 1 32,-2 16-32,2 1 64,-18-18 0,-33 34 96,-16-17-32,-17 0 0,0 1 32,-34-2 96,2-15 64,-35 16 32,0-16-192,1-17-64,16 17-128,0-17-32,0 0-256,18-17-64,-2 17-224,18-17-128,16 1-671,16 16-257,1 16-832,32 1-352</inkml:trace>
  <inkml:trace contextRef="#ctx0" brushRef="#br0" timeOffset="33340">23874 14628 7296,'17'33'2816,"-17"-33"-1536,50 100-864,-34-100 768,1 33-256,0 0 0,16 0-160,-17 1-32,18-18-385,-18 17 65,17-16 96,-16 0 96,0-17 32,-17 0-160,16-17 32,-16 17-96,0-33 64,-16 16-256,16-33-128,-17 1-64,17-1-32,0 17-96,17-1 0,-1 18-160,17-1-64,-16 1-288,33 16 0,0 0-256,16 0 0,-16 0 160,0 0 97,-1 0 383,1-17 192,-17 17 96,17 0 64,-17-17 415,-16 17 193,-17-16 64,0 16 64,0 0-416,-33 0-160,16 0-64,1 33 0,-18 0-32,18 0 32,-1 17-192,1 0-32,16 0 0,16-17 64,-16 0 32,33-16 32,-16-1-160,33-32 32,-17 16 0,0-50 64,1 17-320,15-17-128,-15 17-96,-1 0 32,-17-1 256,1 1 160,0 0 64,-17 16-32,0 1 32,-17-1-32,0 17-352,1 0-160,16 17-544,0-1-127,0 18-417,16-18-128,-16 17 0,34-16 32,-1 0 864,17-17 416,-17 16 480,33-32 288,-16-1 832,-17 17 416,17-17-128,-17 1 0,0-1-128,-16 1-65,16-1 33,-33 17-32,0-17-352,0 17-96,-16 0-480,-1 17-224,0 0-64,1 16-64,-1 0 0,1 17 64,-1 0-96,34-1 0,-17 1 96,16 0 32,1-17-128,33-16 32,-17-17 0,0-17 64,0 1-96,17-18-64,-17 1-96,0 0-32,1 0-32,-18-17 64,-16 17-512,17 16-192,-17-16-512,16 33-159,-16 0-449,0 17-160,17 16 128,0 17 96,-17-1 832,49 18 352,-15-1 320,-1 17 224,0-33 1184,17 16 608,-17-16 832,17-33 384,-17-1-544,0-16-129,-16 0-575,16-16-192,-16-1-384,-17-16-128,16 0-128,-16-17 32,-16 0-224,-1-33-32,0 17-384,-16-17-32,0 16-64,-17-16 0,34 17-96,16-17 64,-17 17-128,34 16 32,-1 0 0,34 0-32,0 17 192,16 0 32,-16 0-160,16 16 0,1 0-672,-1 1-224,-16-1-704,0 17-256,-17 0-831,-16 0-225,0 17-1376</inkml:trace>
  <inkml:trace contextRef="#ctx0" brushRef="#br0" timeOffset="33804">26032 14429 7040,'-116'33'2720,"116"-33"-1472,-83 34-1024,83-34 576,-17 16 352,1-16 224,-1 16-448,17 1-128,17-17-481,-17 17-63,49-1-32,-15-16 320,49 17 192,-34-17-320,35 0-128,-18 0-192,34 0-96,-17-17-64,0 1 32,-17 16-192,17-17 0,0 17-64,-17-17 96,-16 17 320,0-16 160,-17 16 288,0-16 96,-16 16-64,-17 0-32,0 0-256,0 0-64,0 0 160,-17 0 32,1 16-32,-1 0 0,1 1-32,-1 0 0,0-1-192,34 18-128,-17-1-32,17 0-32,-1 1-96,17 15 64,-16-16 96,33 1 32,-34-2-32,18 18-64,-1-16-64,-17-1 32,18 34 32,-18-35 64,-16 18-32,0 0-32,0-16-832,-16-2-320,-1 2-1184,-16 16-512,0-18-2655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9T10:05:23.8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3884 7090 13440,'-16'-134'4991,"32"52"-2687,18 32-3808,-18 33 288,34-16-2079,16 16-737,-16 17 32,0 0 96</inkml:trace>
  <inkml:trace contextRef="#ctx0" brushRef="#br0" timeOffset="14010">3700 1836 5760,'-36'0'2176,"19"0"-1152,-1 0-1056,18 0 480,0 0-256,0-18 64</inkml:trace>
  <inkml:trace contextRef="#ctx0" brushRef="#br0" timeOffset="14830">846 2434 9856,'18'0'-480,"0"18"-192,-1-1-1920</inkml:trace>
  <inkml:trace contextRef="#ctx0" brushRef="#br0" timeOffset="14830">39 2525 9728,'17'17'-768,"-1"16"-352,1-16-1376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8:49.873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5004 2237 4736,'15'0'1824,"-15"-16"-960,15 16-384,-15 0 640,0-15 96,16 15 608,-16-15-480,0 0-736,0 0 64,0-1 0,0 1-96,0 15 63,-16-15-287,1 0-64,0-1-160,-1 16-96,2-15 0,-17 15 32,16 0-32,-15 0 64,14 15-128,-14 1 0,14 14 32,-14-15 0,0 31 0,0-16 0,14 1 0,1 14 0,-16 16-96,17-15 64,14 15 32,-16 0 0,16-16 0,0 16 0,0-15-96,16-1 64,14-14 96,-15 14 96,0-14 0,15-16 64,16 0 0,-16 0 32,16-15 0,0 0 0,0 0-64,-1 0-32,-14 0-96,14-15-64,-30 15 32,16 0 32,-16-15-800,-15 15-384,16 0-831,-16 0-385,0 0-1920</inkml:trace>
  <inkml:trace contextRef="#ctx0" brushRef="#br0" timeOffset="609">5536 2510 5888,'0'0'2176,"0"-30"-1152,0-1-224,0 31 864,0-15-480,0 15-128,0 0-320,0 0-96,0 0-352,-15 0-32,15 0 64,-15 0-128,-1 0-32,2 0-1,-2 15 33,1 0-32,0 1 64,15-1-128,-16 0-64,2 15 64,-2-14 0,1 14 96,15 0 96,0 1-128,0 14-32,0-14-128,15 0-32,1-1 32,-2 0 0,2-30 64,14 16 96,-14-32 0,29 16 0,-14-30-32,-1 0 64,0-16-96,1 0 0,-16 16-32,0-16 32,-15 16-64,15 0 64,-30 14-64,0 1-32,0 0 32,0-1 32,-1 1-96,-14 15 0,14 15-32,16-15-64,-14 16-544,-2-16-288,16 15-479,0 0-225,0-15-1152,0 0-448,16 16 32</inkml:trace>
  <inkml:trace contextRef="#ctx0" brushRef="#br0" timeOffset="1140">5871 2480 4736,'0'0'1760,"0"0"-960,0 0-32,0 0 768,0 0-192,15 0-96,-15 16-320,16-2-128,-16 2-448,15-1 0,0 16 64,0-1-224,0 0-96,1 0-64,-1-14-32,0 14 64,0-14 32,-15-2-32,15 2-64,-15-1 32,16 0 32,-16-30 384,0 0 127,0 15-95,-16-16-32,16-14-192,0 15 0,0 0-96,0-15 0,0 14 32,0-14 32,0 0-32,16-1-32,-1 0-96,0 17-64,0-17 32,1 16 32,-1-1-96,0 2-64,0-2 64,-15 16 0,15 0-480,-15 0-192,0 0-991,0 0-353,0 0-1280,0 0-1632,0 0 1504</inkml:trace>
  <inkml:trace contextRef="#ctx0" brushRef="#br0" timeOffset="1734">6297 2465 4224,'0'15'1664,"15"-15"-896,-15 0-416,0 0 576,15 0-128,1 16 0,-1-2 0,0 2-32,0-1-416,0 0 64,1 15 32,-1-14-32,0-1 0,0 16-96,1-17 32,-16 2-64,15-1 0,-15 0-160,15-15-32,-15 0 32,0 0 0,0 0 64,15 0 32,-15-15-32,0 0 32,0-1-64,0-14 0,0 0-96,0 0 32,0-1 128,0 0 127,0 1-63,15 0 0,1 0-96,-16 14 32,15-14-192,0 14-96,0 2 96,16 14 32,-16-16 0,0 16-64,0 16 96,0-16 64,16 14-64,-16-14 0,0 31-32,1-16 32,-1 15 0,0 1 32,0 0 0,0-1 0,1-15-64,-1 16-64,-15-1 160,15-15 32,-15 16-224,15-17-32,-15 2-160,-15-1-992,0-15-319,15 0-1121,-15 0-480,15 0-608</inkml:trace>
  <inkml:trace contextRef="#ctx0" brushRef="#br0" timeOffset="2359">7027 2525 6912,'15'15'2624,"-15"-15"-1408,15 0-864,0 15 736,-15-15-224,16 0-32,-1 0-96,0 0-96,15 0-320,-14 0 0,-1-15 32,16 15-65,-1-15 1,-15 0-160,0-16-32,15 16 32,-14-1 0,-1 2-160,0-2-32,-15 1 32,16 0 64,-16 15 0,0-16 64,0 2-128,0-2 0,0 1 96,-16 15 32,1-15-32,-16 15-64,17 0 32,-2 0 32,-14 0 32,14 15 96,2 0-96,-2 1 0,16-2 160,-15 17 96,15 0-64,-15-1 64,15 0-192,15 1-32,-15-1 128,15 1 96,1-1-64,14-14 0,-15-2-96,0 2-32,15-1 32,-14 0 96,14-15-64,0 16-64,-14-16-64,14-16 0,-14 16-64,14-15 64,0 15-64,-14-15-32,-2 15 32,17-16 32,-16 16-448,-15 0-224,0 0-736,0 0-288,0 0-607,0-14-289,-15 14-1888</inkml:trace>
  <inkml:trace contextRef="#ctx0" brushRef="#br0" timeOffset="2828">7666 1765 6528,'0'0'2464,"0"-15"-1344,16 15-672,-16 0 704,0 0-160,0 0-32,0 0-160,14 0-64,-14 0-384,16 15 224,-16 0 127,0 16-63,15-1-64,-15 1-128,15 14-32,-15 1-96,16-1-32,-2 1-96,-14 0 32,16-1-64,-16 16 0,15-30-32,0 14 64,1 1-96,-16-1-64,14-14 0,2 14-32,-16-29 64,15 14 32,-15 1-192,0-16 0,15 0 32,-15 0 96,0 0-704,0 1-256,0-16-896,0 0-351,-15-16-897,15 1-384,0-30 224</inkml:trace>
  <inkml:trace contextRef="#ctx0" brushRef="#br0" timeOffset="3250">8000 1720 4864,'-15'0'1824,"15"0"-960,0 0-224,0 0 608,0 0-320,0 0-160,0 0 0,0 0 32,15 0 480,-15 30-672,0 1 160,16 14 32,-16-14-161,0 0 33,15 14-32,-15-14 64,0 29-192,15-14 32,-15 0-192,15 0-32,-15-1-128,16 0 32,-16 17-128,0-17 0,15 16 32,-15-15 64,15-1-32,-15-14 0,15-1-32,-15-15 0,15 0-64,-15-15-64,16 0-128,-16-15 0,15 0-1408,0-1-576,0 16-3455</inkml:trace>
  <inkml:trace contextRef="#ctx0" brushRef="#br0" timeOffset="6110">5826 3637 4736,'0'16'1760,"0"-16"-960,15-16-224,-15 16 640,0 0-192,0 0-32,0-15-192,0 15-64,0-15-384,0 0 128,-15 15 96,15-15 32,-16 15 32,1 0 0,0-16 63,-16 16-255,1 16-96,-16-16-192,16 0-64,0 15-32,-16 0-64,31 0 32,-16 0-32,1 1-96,15 14 64,-1 0 32,1 1 0,0-16-96,15 15 64,0-14 96,0-1 32,15-15-192,0 15 0,1-15 96,14 15 64,1-15-96,14 0 32,1 0 0,-1 15 0,1 1 0,15-1 64,-15 0-96,-1 0 0,-14 16 32,14-16 64,-30 15 32,1 1 32,-1-16-64,0 15-64,0-14 96,-15-1 0,-15 0 160,15 0 160,-30-15-32,14 15 32,-14-15-160,-16 0 0,1 0-224,-1 0-32,0-15 0,16 15 0,-16-15 0,31 15 0,0 0-800,15 0-256,0 0-927,15 0-385,16 0-2048</inkml:trace>
  <inkml:trace contextRef="#ctx0" brushRef="#br0" timeOffset="6610">6145 3834 7296,'0'-15'2720,"0"15"-1472,0 0-832,0 0 704,0 0-224,0 0 0,16 15-64,-16-15 32,15 16-481,0-16 129,0 30 64,0-15-128,16 16 0,-1-16-256,1 15-64,-16 1-64,31-16-64,-16 0 96,0 0 64,1 0-576,-1 1-160,-15-16-672,1 0-159,-1-16-961,0 1-416,0 0-832</inkml:trace>
  <inkml:trace contextRef="#ctx0" brushRef="#br0" timeOffset="6844">6571 3804 7552,'0'0'2816,"0"0"-1536,0 15-864,0-15 768,0 16-192,0 14-32,15-15 32,-15 31-1,0-16-511,16 16 64,-16 15 96,0-16-160,0 16 0,0 15-224,14-15 0,2 0-96,-16-15 0,0-16-256,0-15-1344,15 0-512,-15-45-1343,15 0-481,-15-16 32</inkml:trace>
  <inkml:trace contextRef="#ctx0" brushRef="#br0" timeOffset="7329">6753 3926 8320,'-15'30'3072,"15"-15"-1664,15-15-1088,-15 16 736,0-1-384,16 0-32,-16 0-256,15 0 0,-15 16-224,15-16 127,0 0 97,0 1-128,1-1 0,-16 0-64,15-15 32,0 0-64,-15 15 0,0-15-96,0-15 32,15 0-128,-15-16 0,0 1 32,-15-1 64,30 1-96,-15 0 0,15-16 32,1 31 0,-1-16 64,0 16 96,0 15 0,16 0 64,0 0 64,-1 0 160,0 15-128,-14 16 0,14-16 0,0 15 32,1-14-96,-16 14 0,0 0-96,1 1 0,-1-1-32,0-14 0,0-1-64,0-15 32,-15 15-288,0-15-96,0-15-1056,-15 0-480,15 15-1375,0-16-545,0 1-480</inkml:trace>
  <inkml:trace contextRef="#ctx0" brushRef="#br0" timeOffset="7610">8000 3424 4992,'0'-16'1824,"0"16"-960,16-15-320,-16 15 640</inkml:trace>
  <inkml:trace contextRef="#ctx0" brushRef="#br0" timeOffset="8220">8016 3378 11872,'0'0'1920,"0"-14"-960,0-2-64,-16 16-33,16 0 1,-15 0 128,0 0-256,-1 16-128,-14-2-288,15 17-128,0 0-192,-1-1 0,2 16 128,-2 14 160,1-14-160,15 30-64,15-15 32,-15 0 0,30-16-32,-14-14-64,14-1 96,-14-14 0,14-2-128,0-14 32,0-14 0,16-2 64,0-14-32,-16 14-32,1 1 32,-1 0-32,-15-15 0,16-1 0,-16 16 0,0 0 64,-15 0-96,15 15 0,-15-16 32,0 16 64,0 0-32,0-15-32,-15 15 32,15 0 32,-30-15-96,15 15-64,-16-16 128,1 2 96,-1-2-96,16 16-32,-16-15 0,1 0 64,15-1-96,0 16-64,15-14 64,-16 14 0,16 0 32,-14 0 0,14 0 0,0 0 0,0 0 0,14 0 0,-14 0-96,0 14 64,0 2 32,16-16 0,-16 15-96,0 0 64,0 1 32,15 14 0,-15 0 64,0 1-448,15-1-224,-15-15-1376,0 1-575,0-16-2465</inkml:trace>
  <inkml:trace contextRef="#ctx0" brushRef="#br0" timeOffset="8962">8442 3606 8320,'-16'15'3168,"1"-15"-1728,15 15-992,0-15 896,15 0-512,-15 16-160,0-16-193,16 0 1,-16 0-256,14 15 160,-14-15 32,16 0 160,-1 15 32,0 0-192,1 0 0,-2 1-64,2-1 32,-1 15-128,0-15 0,1-15-96,-2 16 64,2-16-128,-1 0-64,0-16 0,1 1-32,-2-15 0,2 15 64,-1-16-32,0 1 64,1 15-64,-16-16-32,14 16-64,-14-15 32,0 30 32,0-16 0,-14 1-96,14 15 64,-16 0-32,1 0-64,0 0 96,-1 0 0,2 0-64,-2 15 64,1 1-32,0-16 0,-1 15 0,16 15 0,-14-15 64,14 16 64,0-1 160,0 1 192,0-1-96,14 0 0,-14 1-64,16-16 0,14 0-128,-14 0-32,-2 1-32,17-1-64,-16 0 32,15-15 32,1 15 32,-16-15 32,1-15-1216,-1 15-448,0-15-1216,0 0-415,0-1-1857</inkml:trace>
  <inkml:trace contextRef="#ctx0" brushRef="#br0" timeOffset="9725">8958 3545 5888,'0'15'2176,"-15"-15"-1152,30 0-416,-15 0 736,0 0-448,0 16-128,0-16 96,0 0 96,15 14-512,-15-14 96,16 16 32,-16-1 95,15 0 65,0 1-256,0 14-64,0 0-96,1 0 32,-1 1-128,0-16 32,0 15-96,-15-14 0,15-1-32,1 0 64,-16 1-96,0-16-64,0 14 64,0-14 64,0-14 0,0 14 0,0-31-96,0 0-64,-16 1 96,16 15 0,0-16 96,16 17 32,-16-17-96,0 0-32,15 17-32,0-2-64,16 1-64,-31 0 32,15-1 32,15 2 0,-15 14 0,1-16 64,-1 16-32,0-15 64,15 15 64,-14 0 64,-16 0-32,15 15-32,15-15-32,-30 16 64,15-16-32,1 14 0,-1 2 32,-15-1 96,0 0-128,15 15-32,0 1 64,-15 0 96,16-1-64,-16 0-64,15 0 0,0 1-32,0 0-64,0-17 32,1 2 0,-1-1 32,0 0 0,15-15 64,-14 16 32,-1-16 32,15-16 0,1 16 0,-16 0-224,15-15 0,-14 0-32,14-1 64,-15 16-96,0-14 0,1-2-544,-16 1-160,0 0-1056,-16-1-448,16 16-2912,-15 0-1215,-15 0 1887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01.241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9993 2418 5632,'0'0'2112,"0"0"-1152,0 0-640,0 0 1056,0 15 128,16 0-352,-16 1-640,30 14 32,-15 1 32,16-1-128,14 16 64,1-1-96,0 1 63,14-1-191,1-14-96,0 15 96,15-16 64,31-15-128,-1 0-64,1 1 0,-1-16 32,16-16-32,15 1 0,-1 0-32,-14-15 0,0-16-64,-1 0-64,16 1 96,15-1 64,-30 0-224,15 1 0,0 14 0,0 1 96,15-1-64,-15 16 0,15 15 96,0 0 96,0-15-224,-15 15 0,-15-15 288,15 15 128,-1 0 64,-14 0 0,0 0-160,-16 0 0,1 15-224,-16 0-32,15-15 64,-14 15 32,-1 1-32,-15-1-64,-15-15 288,15 15 128,-30-15-192,-1 15-128,-30-30-224,-15 15-64,0 0-1184,-15-15-512,0 0-1855,-15-1-769,-1 1 416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9T08:10:05.8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9081 15973 4608,'0'-17'1760,"0"17"-960,17-16-224,-1 16 576,-16-17 64,17 17 128,0 0 32,-1 0 96,-16-17-800,17 17 480,-17 0 223,0-16 33,0 16 32,-17-17-352,17 17-128,-16-16-352,-1-1-32,-16 17 0,0-17 32,-1 1-256,-15 16-128,15-17-64,1 17 32,0 17-160,-17-1-96,17 1 32,-17 33 0,0-17-64,1 50 64,15 0-32,1 33 0,0-16-96,16-1-32,17 34 96,0-33 96,17 33-32,-17-34 0,33-16 32,0 0 64,1-16-32,-18-18 64,17-15-128,1-1 0,-1-17-32,0-16 0,17 0 192,0-16 64,-17-17-160,17-17-64,-1 0-96,-15 0 96,-1 0 0,0 1 96,0-1-32,0 17-32,-16-17 32,0 33-32,-17-16 64,16 16 32,-16-16-32,0 33-64,0-16 32,-16-1 32,16 17-32,-34-17-32,18 17 32,-17 0 32,-17-16-96,17 16 0,-17 0 32,17 0 64,-1-17-96,1 17 0,17 0-32,-1 0-64,0 0 0,17 17 0,0-17 96,17 33 0,0-16-64,-1 16 64,17 0-960,-16-16-384,0-1-1120,-1 1-512,17-17-1791,-16-17-1409,0 17 2656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01.803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14677 1932 8320,'-15'-15'3168,"30"30"-1728,-15-30-992,0 15 832,0 0-512,0 0-32,0 15-65,15-15-31,1 16-352,-16-1 96,15 0 64,0 0-32,1 0 0,-2 16-160,17-16 0,-16 0-96,15 16 0,-14-1-32,30-15 0,-16 1-160,0 14-32,0-15 32,1 0 0,-16-15 32,15 16 0,1-1 0,0 15 64,-1-15-32,-15 1-32,16-1 32,-16 15 32,0 1-32,0-1-32,0 0 96,-15 1 64,0-1 64,-15 1 96,15-16-96,-15 15 32,0 1 32,0-1 64,-1 1-96,1-16 0,0 15-32,-1-15 32,2 1-64,14 14 32,-16-30-192,1 15-32,15-30-1344,0 15-1184,-15-15-512,15 0-2463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07.195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15880 1492 3968,'-16'0'1472,"16"0"-768,16-16-416,-16 16 448,0 0 64,0 0 64,0-15-32,0 15 32,15 0-480,-15-15 352,15 15 128,0 0-192,-15 0 32,15 0-128,1 0 0,-16 15-160,15-15 0,0 31-192,-15-17 32,15 17-97,0 0 65,1-1-128,-16 31 0,0-16 32,0 17 0,0-2 64,0 1 96,0-16-128,0 1-32,0 0-64,0-16-64,15-14 32,0 14-32,0-15 128,0 0 64,16-15 0,-16 0-32,31-15-32,-16 0 64,16-1-32,-16 2 0,16-17-96,-16 0-64,1 1-64,-1 0 32,1-16 96,-1 0 96,0 1-128,-14 0-96,-1-1 96,0 16 32,-15-16-96,15 15-32,-30 1 32,15-1 64,0 1-64,0 14-64,0 2 64,-15 14 0,15-16 32,0 16 0,0 16 0,-15-2 64,15 2-96,0-16 0,0 30 160,0-14 160,0-1-96,0 15 64,15 1 32,0 15 64,0-16-96,0 16-96,16-1 0,-1 0-32,16-14-64,-16 0 32,1-1 0,-1-15 32,1 0-160,-1 1 32,0-2 64,-14-14 96,14 0-1280,-15-14-576,0-2-1407,-15 1-609,0 0-704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08.289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17019 1431 4480,'-15'0'1760,"15"0"-960,0 0-384,0 0 608,0 0-32,0 0 128,0 0-128,0 0-32,0 0-544,0 0 320,15 15 128,-15-15 96,0 0 127,0 15-31,15 1 352,1 14-416,-16 0-320,15 1-128,0 14-256,0 16-32,1-15-128,-1 15-96,15 0 0,-15-15 32,1-1-32,14 1-32,-15-16 32,0-14 32,1-1-32,-1-15 64,0 0-64,0 0 64,0-15-64,1 15 64,-1-16-128,0-14-64,0 15 128,1 0 32,-16-16 0,15-14-64,0 14 32,0 1-32,-15-1-96,15 1 64,1-1 32,-16 1 64,15 14-96,-15-14 0,15 15 32,-15-1 0,0 16 64,15-15 32,-15 15-32,15 0 32,-15 0 0,16 0 32,-16 0 64,0 0-96,15 15 0,-15-15-32,15 16-64,0-1 160,-15 0 32,15 0-64,1 1-32,-16 14-32,15 16 32,-15 0-64,15-16-32,0 16 32,-15-16 32,15 1-32,1-1-32,-16 0 32,15-14-32,-15 14 64,15-30 32,-15 15-32,15 0 32,-15-15-64,0 0 64,16-15-64,-16 0 64,0 0 0,15 0 32,-15-16-160,15-14 32,-15-1 0,0-15 0,15 15 0,-15 1 0,15-1 0,-15-15 0,16 15 0,-1 16 0,-15-16-96,15 16 64,-15-1 32,15 16 64,-15-15-32,0 15-32,15-1-64,-15 16-32,0-15 64,16 15 64,-16-15 0,15 0-32,-15 15 32,16-16-32,-16 16-512,0-15-192,0 0-1344,0 15-512,0 15-3423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13.629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16594 3256 5888,'0'-16'2272,"16"16"-1216,-16 0-384,0 0 704,0 0-128,0 0 0,14 0 0,-14 16 0,16-1-673,-16 0 97,0 1 0,0 14 0,0 0-32,0 0-192,0 1-128,0 0-96,0 14-64,0-14-96,0-16-64,15 16 32,-15-17 32,0 17-32,15-16-32,1 1 96,14-16 0,-15 0-128,16 0 32,-1-16 64,0 1 32,0 15-32,1-31-64,15 17-64,-16 14-32,1-31 128,-1 16 96,0-1-96,16-14-32,-16 15 0,1 0 0,0-1 64,-17-14 96,-14 14-128,16-14-32,-16 15 0,-16-16 64,2 1-96,-2 15 0,-14-16 32,0 1 0,-1 0 0,-15 14 64,1 2-32,-1-2-32,0 1 96,16 15 64,-16 0 0,16 0 0,0 0-96,-1 15 32,16-15-64,-15 0 64,14 0-128,16 16-64,-15-16 64,15 14 0,0-14 32,-15 16 0,15-1 0,0 0 0,0-15-800,0 16-320,15-2-992,-15-14-351,31 0-1665,-17 16-1536,17-16 2144</inkml:trace>
  <inkml:trace contextRef="#ctx0" brushRef="#br0" timeOffset="813">17780 3013 5504,'0'0'2112,"0"0"-1152,0 0-288,0 0 800,0 0-192,0 0 32,0 0-192,0-15-32,-15 15-608,15 0 63,0 0 97,-15 0 0,0 15 96,-1-15-128,1 0 0,15 15-32,-30 16 0,15-1-96,-16 1 32,1 14-96,-1 1 0,16 0-96,-15 14-32,-1-13-160,16-2-32,15 1-32,0-1-64,0 1 32,15-15-32,0-1 0,1-15 0,14-15 64,1 15 32,14-30-128,-14 15 32,14-15 64,1 0 32,-1 0-128,-14-1 32,-1 1 0,1 15 64,-1-15-96,1 0 0,-16-1 96,0 1 32,0 15-128,-15-15 32,0 15 0,0 0 0,0-15 0,0 0 64,-15 15 32,0 0 32,0-16-160,-16 16-32,16-15 32,-15 0 64,14 0-64,-14 15 0,15-15 32,-1-1 64,1 1-96,0-1 0,0 1-32,0 15-64,15-15 96,0 15 64,-16 15 0,16-15-32,0 15-64,0-15 32,-15 16 32,15-1 0,0 1 64,0-1 32,0 0-128,0-15 32,0 15-576,0-15-256,0 15-960,0-15-416,0 0-1279,0 0-609,15-15 0</inkml:trace>
  <inkml:trace contextRef="#ctx0" brushRef="#br0" timeOffset="1407">18526 3272 7040,'0'-14'2624,"0"14"-1408,-30-16-928,30 16 704,0 0-192,-16 0 96,16 0-320,-15 0 0,0 0-352,0 0 160,0 0 32,-1 16 159,1-2 33,0-14 32,0 16 0,0-1-160,-1 0-32,1 1-128,15-2-32,-15 2-96,0 14-32,15 0-32,0-14 64,0-1-32,0 0 0,0 1-192,15-2 32,0 2 0,0-1 0,-15-15 64,31 15 32,-16-15-128,0 16 32,0-1 0,1 0 64,-1-15 32,15 15 32,-15 0 192,-15 1 128,0-1-160,-15 0-32,15 15 64,-15-14 32,0 14-160,0-14-64,-16-2-64,16 2-64,0-16-320,-16-16-192,16 2-1248,0-2-448,0-14-1887,15 14-737,-31-14 768</inkml:trace>
  <inkml:trace contextRef="#ctx0" brushRef="#br0" timeOffset="5063">15758 4276 8704,'-16'0'3328,"1"0"-1792,15 15-1152,0-15 768,0 0-480,0 16-64,0-16-161,15 0 33,-15 0-256,16 0 64,-1 0 64,16 0-128,-1 0 32,16-16-96,-1 16 0,0 0-192,1 0 32,0 16 64,14-16 32,-14 15-192,0 0 0,0 0 96,-16 16 128,0-16 32,1 15 0,-16-15-96,0 1-64,0 14 32,-15-15-32,0 0 0,-15 1 0,0 14 64,0-15 32,-31 16-32,16-16 32,-16 0-64,1 0 64,-1-15-128,16-15-64,-1 15 64,0-15 0,17 15-480,-2-15-192,16 15-1152,0-15-447,16 15-1441,14-16-1408,-15 1 1952</inkml:trace>
  <inkml:trace contextRef="#ctx0" brushRef="#br0" timeOffset="4595">15879 4260 5760,'0'0'2176,"0"0"-1152,15-15-640,-15 15 608,0 0-96,0 0 96,15 15-256,1-15-128,-1 30-352,-15 1 192,30 14 160,-14 17-128,-1-17 0,0 0-224,0 1-96,0 0-64,1 15-1,-16-16-126,15-14-1,0 14-480,-15-14-192,15 0-1216,-15-31-512,0 0-1184</inkml:trace>
  <inkml:trace contextRef="#ctx0" brushRef="#br0" timeOffset="5501">16564 4458 6144,'16'0'2368,"-16"0"-1280,14 0-576,2 0 704,-16 0-224,15 0-32,0 15-160,1 16-128,-2-17-352,17 17 64,-16 0 64,1-1-96,-2 0-33,-14-14-127,16 14 32,-16-14-128,0-2 0,0-14 32,0 0 0,0 0-64,-16 0 32,2-14 0,-2-2 32,16 1-64,-15 0 32,0-16 0,15 1 32,0 15 0,15-16 0,0 16 0,1-31 0,14 16 0,0 14 0,-14 2-64,14-2-64,0 1 32,1 0-544,-16 30-192,1 0-1343,-2 1-513,2-2-1792</inkml:trace>
  <inkml:trace contextRef="#ctx0" brushRef="#br0" timeOffset="5986">17126 4535 6784,'0'0'2528,"0"0"-1344,0 0-960,0 0 576,0 0-416,15 15 64,-15-15-32,15 0-256,-15 0 288,0 0 160,-15 0 160,15 0 96,-15 0-96,15 0-97,-15 0-159,0 15 0,-1-15 0,16 15 64,-15-15-192,0 16-64,15-1-96,0 0 0,0 0-288,0 0 0,15 1 64,-15-1 64,15 0-96,1 0-32,-1 0 32,15-15 0,1 0 32,-1 0 64,0-15 32,-14 0 96,-1-15-160,16 14-32,-31-14 0,14 0 64,-14-1-32,-14 1-32,-2-1 32,-14 16-32,14-15-96,-14 14 64,15 32 32,0-16-864,15 15-288,-16 0-768,32 0-319,-1-15-2241</inkml:trace>
  <inkml:trace contextRef="#ctx0" brushRef="#br0" timeOffset="6423">17628 4733 6912,'-15'15'2624,"15"-15"-1408,15 15-704,-15-15 704,15 0-448,-15 0-32,0 0-64,16 0 32,-1 0-384,0 0 256,0-15 127,-15 15-63,15-15-64,1 0-256,-1 0-64,0-1 0,-15-14 64,0 15-32,0-16 0,0 1-160,0-1-32,-30-29-96,14 14-32,1 16-32,0-1 0,0 1 64,0 14 0,15-14-96,-16 15 0,16 0 64,0-1 0,16 1-64,-1 0 64,0 0-32,0 15 0,16-15 64,14 15 0,-30-16-800,16 16-320,-16 0-415,0 16-129,-15-16-704,16 15-256,-16-15-640</inkml:trace>
  <inkml:trace contextRef="#ctx0" brushRef="#br0" timeOffset="-734">15788 3302 7808,'-31'0'2880,"31"0"-1536,0 16-512,0-16 992,0 0-544,-15 0-97,15 0-191,0 15-64,0-15-512,0 0 96,15 15 128,-15-15-64,15 0-32,1-15-96,-1 15-32,15-15-96,1-1-32,-1 2-96,16 14-32,0-16-96,-1 1-64,16 15 32,-15 15-32,-1-15 0,-14 16 0,14-2 0,-14 2 0,-17 14 0,17-14 0,-16-2 64,-15 2 96,16 14-128,-16-14-32,-16 14 64,16-15 96,-30 0-64,0 1-64,-1-2 0,-14 2-32,14-16 0,-14 15 64,-17-15-96,17 15 0,14-15-32,1 0 0,15 0 0,0 0-64,-1 0-1120,32 16-512,-1-16-960,0 0-287,15 0-1985</inkml:trace>
  <inkml:trace contextRef="#ctx0" brushRef="#br0" timeOffset="-1218">15895 3394 8576,'-15'0'3232,"15"15"-1728,15-15-1056,-15 0 832,15 15-352,1 1-65,-1-1-127,0 0-96,0 15-320,1 16 64,-1-15 64,16 14-160,-31 1-96,15-1-192,0 1 0,0 0 0,0-1 64,-15 1-800,0-16-320,0-14-927,0-16-449,0 0-1952</inkml:trace>
  <inkml:trace contextRef="#ctx0" brushRef="#br0" timeOffset="6642">17583 4534 9344,'0'0'3520,"0"0"-1920,15-15-1088,0 15 928,-15 0-417,31-15-31,-16 15-512,15-15-192,1-1-192,15 16-96,-1-15 32,1 15-672,-31 0-224,15 0-1023,1 0-481,-16 0-2016</inkml:trace>
  <inkml:trace contextRef="#ctx0" brushRef="#br0" timeOffset="7017">18084 4033 11776,'-30'15'4480,"30"-15"-2433,0 16-2047,0-16 928,15 14-704,-15-14-192,15 31-1440,-15-16-671,16-15-2913,-1 16-1184</inkml:trace>
  <inkml:trace contextRef="#ctx0" brushRef="#br0" timeOffset="6861">18130 4443 8320,'-15'15'3072,"15"-15"-1664,0 0-800,0 0 928,15 0-416,-15 15-65,0-15-255,16 16-64,-16-1-384,14 15-64,2 1 32,-16-1-128,15-15 64,0 0-224,-15 1-96,0-16-1536,0 0-607,0 0-1633,0-16-1888,0 1 1856</inkml:trace>
  <inkml:trace contextRef="#ctx0" brushRef="#br0" timeOffset="7249">18389 4215 10752,'0'31'4032,"0"-31"-2177,0 30-1599,15-30 928,-15 15-544,16 16-32,-1 14-160,0 1-32,0-16-224,0 16-128,1-1 32,-1 1-64,-15-16-32,15 1-64,0 0 32,-15-17-1440,0-14-640,15 0-2239,-15-14-1825,0-2 2432</inkml:trace>
  <inkml:trace contextRef="#ctx0" brushRef="#br0" timeOffset="7425">18450 4261 12672,'-46'15'4735,"46"-15"-2559,0 0-1760,0 0 1056,0 0-896,0 0-320,0 0-256,0 0-32,0 0 32,0 0-1504,0 0-576,0 0-1759,30 0-769,-14 0 576</inkml:trace>
  <inkml:trace contextRef="#ctx0" brushRef="#br0" timeOffset="7862">18769 4504 7808,'0'30'2880,"0"-30"-1536,0 31-736,0-31 832,15 0-608,-15 15-128,0-15-256,15 16 31,-15-16-255,16 14 160,-16-14 32,0 0 64,0 0 32,0 0-128,0 0 0,0-14-96,-16-2 0,16 16 32,0-15 32,-15-16-160,15 16-128,0-15 32,15-1 64,-15 16 64,16 0 32,14 0-64,-15 0-32,16-1-32,-1 1 0,0 15 0,1 0 64,-16 0-32,0 15 0,16 1-96,-16-1-64,15 0 32,-15 15 32,1-14-32,-1 14-32,0 0-768,-15-14-288,15-1-928,-15-15-448,0 0-1311,0 0-577,16-15 800</inkml:trace>
  <inkml:trace contextRef="#ctx0" brushRef="#br0" timeOffset="9159">18632 4352 7040,'0'0'2624,"0"0"-1408,0 0-800,0 0 704,0 0-448,0 0-64,0 15-64,0-15 32,0 0-320,0 16 224,0-1 128,0 0 31,0 0 97,0 0-64,16 1-32,-16 14-192,0-15-32,15 16-256,-15-1-32,0-15 0,15 16 0,-15-16-160,15 0-32,-15 0-1312,0-15-608,0 0-1791,0 0-2145,0-15 1792</inkml:trace>
  <inkml:trace contextRef="#ctx0" brushRef="#br0" timeOffset="9378">18678 3956 9728,'-15'-15'3584,"15"15"-1920,-31 0-1024,31 0 959,0 0-735,0 0-160,0 0-480,0 0-160,0 0-64,16 0-576,-16 0-256,15 0-2367,0 0-1121,0 0 384</inkml:trace>
  <inkml:trace contextRef="#ctx0" brushRef="#br0" timeOffset="8487">19636 4322 6784,'0'0'2624,"0"0"-1408,0-15-512,0 15 832,0-15-320,0 15-64,0-15-224,0 15-33,0-16-511,0 16 64,-14 0 0,-2 0 32,-14 0 32,14 0-256,-14 16-96,15 14-32,0 0 0,-1-14-64,2 29 32,-2-14-64,16-1 64,-15-15-128,30 1 0,1-1-128,-2 0 32,2-15-352,14-15-96,-14 15-128,-2-31 0,2 16 128,-1-15 97,0 15 351,-15-1 224,0 1 159,0 0 97,0 0 96,0-1 64,0 16-288,0 0-64,0 0 32,0 16 32,0-1-32,0 15 32,16-14-128,-16 29 0,14-30 160,2 31 96,-1 0-128,0-1-64,-15-14-64,16 14-96,-16 1 160,0-16 32,0 16-160,-16 0 0,1-16-32,-16 16 0,1-16-992,-16-15-448,1 0-1311,-16-15-577,0 0-928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24.242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20153 2358 4480,'0'0'1664,"0"0"-896,-30 15-256,30-15 576,0 0-32,0 0 32,-15 0 96,-1 0 32,16 16-640,-15-16 160,15 15 128,-15 0-128,15 0 31,0 0-63,0 16-64,0-1 32,15 1-32,0-16-224,16 31 0,-1-31-128,16 15 0,-16 1-96,47-16-32,-17 0-96,32 0-64,-16-15 96,45 0 0,-30 0-128,31-15 32,-30 0 0,29-16 64,-14 16-32,14-15 64,1 15-128,-15-1-64,-17 16 128,2-15 32,-1 15-96,-15 0 32,0 0 0,15 15 64,-30-15-32,16 16-32,-17-16 32,1 0 32,-16 15-32,17-15 64,-17 0-64,0 0-32,-14 15-64,0-15 32,-17 0-608,2 0-224,-1 15-960,-15-15-447,15 0-1409,-15 0-1952,0 0 1664</inkml:trace>
  <inkml:trace contextRef="#ctx0" brushRef="#br0" timeOffset="484">22511 2176 9728,'-15'31'3680,"15"-31"-1984,15 15-1216,-15-15 991,16 0-735,-16 0-160,30 15-160,-15-15-32,16 15-192,-1-15-64,1 15 0,-1 1 0,0-16 0,1 15 0,0-15 64,-1 15-32,1 0 64,-1 16-64,16-16 64,-16 0 0,-15 0 32,16 16-64,-16-16 32,0 0-128,0 0 0,0 1-32,-15 14 32,0-15 64,0 16 64,0-1 32,0 1 64,0-1-32,-15 0 0,15-14-32,-15 14 0,15-15-128,-15 16-32,0-1 32,15-15 64,-16 0-32,1 1 0,15-1-256,-15 0 0,15-15-1312,-15 15-576,0-15-2848,15 0-1311,0 0 1599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28.758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24200 1385 8064,'-31'0'3072,"31"0"-1664,-15-15-672,15 15 928,0 0-512,0 0-193,15 0-543,-15-15-192,15 15-160,-15 0 288,46-15 192,-15-1-384,29 16-64,-14-15-64,15 15 32,-16-15-32,16 15-32,0 0 96,0 15 0,0-15-32,0 15-64,-31 1 32,16 14-32,-31-15 0,0 16 0,-15-16 0,-15 15 0,15 1 0,-15-1 64,-1 1-32,-29-16-32,14 15 32,1-15 32,15 1-32,0-1-32,-16 0 32,31 0 32,-15-15-32,30 16 64,-15-16 0,31 0 96,-16 0-96,15 15 0,1-15-32,14 15-64,1-15 32,0 30 32,-16-14-32,0 29-32,1-30 32,-16 31 32,0-16 96,0 1 64,-15 14-192,-15-14 0,0-1 96,-15 1 160,14-1 32,-29-15 128,14 16-160,-30-31-96,16 15-96,-16-15 0,0-15-128,16 15 0,-16-15-480,30-1-192,1 1-1056,15 0-480,-1 0-735,32 0-225,-16 15-736</inkml:trace>
  <inkml:trace contextRef="#ctx0" brushRef="#br0" timeOffset="-625">24261 1461 4736,'-31'0'1760,"31"0"-960,15-15-320,-15 15 640,0 0-128,16 0 64,-1-15 96,-15 15 128,15 0-672,0 0 160,0 15 96,-15-15-192,16 31-65,-1-16-95,0 15 96,0 1-352,-15 29-64,15-29-128,-15 30 32,16-31-576,-1 16-192,-15-16-1311,15-15-481,0 1-1760</inkml:trace>
  <inkml:trace contextRef="#ctx0" brushRef="#br0" timeOffset="453">25067 1964 8448,'0'15'3232,"0"-15"-1728,15 0-992,1 0 928,-2 0-480,-14 0-161,31 0-95,-16 0-64,15 0-352,1 0 32,0 0 32,-1 0-128,0-15 32,0 0-224,1-1-32,0 1 64,-1 0 32,0-15-32,-14 14 32,-1-14-64,-15 15-32,15-16 32,-30 16-32,0 0 0,-1 15 0,1-15 0,-30 15 64,14-16 32,0 47 96,1-31-32,15 30 0,-16 1-96,17 14 32,14-14 64,0-1 128,0 16 64,30-1 96,-15-29-96,30 14 32,-14-15-160,14 0-64,1-15-64,0 0-96,0 0-320,14 0-128,-29-15-992,14 15-320,-29-15-864,14 0-351,-14 0-1569</inkml:trace>
  <inkml:trace contextRef="#ctx0" brushRef="#br0" timeOffset="750">25873 1324 9216,'0'-30'3520,"0"30"-1920,0 0-896,0 0 991,15 0-831,-15 15-224,16 0-64,-16 1 64,15 14-320,0 1-192,0 45-64,1-31 0,14 31 32,-30 0 224,30 1 192,-14-16-128,-1 0 32,-15-1-256,15-14-32,0 0-64,0-16 32,1-15-1056,-1 0-448,0-15-1344,0 0-575,0 0-1345</inkml:trace>
  <inkml:trace contextRef="#ctx0" brushRef="#br0" timeOffset="1047">26330 1081 7808,'-30'0'2976,"30"0"-1600,-16 31-544,16-31 928,0 15-640,0 0-161,0 31-31,0-16 64,0 31-544,16-16 96,-16 1 96,14 15 128,17 0 96,-16 0-256,15 15-128,1-15-192,-16 0-128,15 0-64,-14-16-96,14 1 96,-14 0 0,-2-1-1248,2-14-544,-1-1-1856,0-15-703,-15 0-513</inkml:trace>
  <inkml:trace contextRef="#ctx0" brushRef="#br0" timeOffset="2062">27075 1264 9216,'0'0'3424,"0"0"-1856,0 0-1120,0 0 896,15 0-385,-15 0-63,16 15-256,-16 0-64,30 15-320,-30-14 128,30 14 96,-14 1-224,14-1-64,-15 1-64,0 14 0,1-14-64,-1 29 32,-15 2 0,15-2 96,-15-14 192,0 14 64,15-29-160,-15 14-32,0-14-128,0 0-96,15-17 0,-15 2-32,16-1 192,-1 0 128,0-15-32,0 0 0,16 16-96,-1-16-32,0 0-96,1 0 32,0 0-128,-1 0 0,0 0-480,-14 0-128,14 0-1152,-15 0-544,0-16-1567,1 16-737,-2 0 480</inkml:trace>
  <inkml:trace contextRef="#ctx0" brushRef="#br0" timeOffset="2516">28064 1705 9088,'-16'-15'3424,"16"15"-1856,-14 0-1696,14 0 672,0 0-416,0 0-64,-16 0 96,1 0 128,-16 15-160,16 0 512,-15 1 191,15 14 289,-16 0 96,16 1-384,-1 15-96,2-16-288,-2 0-32,1-14-192,15 14 32,0-15-224,15 0-32,-15-15-288,30 0-128,-14-15 0,14 0 64,-14 0 64,-1-31 32,0 31 160,0-15 32,0 14 192,-15-14 64,16 15 64,-16 30 0,0-15 0,15 15 64,-15 0-32,0 31 0,0-31-160,15 31-96,-15-16 0,16 1-32,-16-16-992,14 0-384,2-15-1056,14 0-415,-14-15-1857</inkml:trace>
  <inkml:trace contextRef="#ctx0" brushRef="#br0" timeOffset="2860">28262 1081 9088,'-16'31'3424,"16"-31"-1856,16 60-832,-16-44 927,0 14-511,0-15-128,14 16-224,-14-1-128,16 16-352,-1-1-128,0 1-64,1 0 0,-2 14 64,-14 2 32,16-1 32,-1-1-128,-15 1-96,15-15 64,-15 0 0,0-1-544,0-14-160,0-16-1184,0 0-448,0 15-959,0-30-385,0 0-128</inkml:trace>
  <inkml:trace contextRef="#ctx0" brushRef="#br0" timeOffset="3360">28580 1979 6144,'-30'0'2272,"30"0"-1216,0 0-960,0-15 480,0 15 0,0 0 96,0 0 192,0 0 192,0 0-576,-16 0 384,16 0 96,0 15 127,-15-15 65,15 0 0,0 0 96,0 15-352,-15-15-128,15 0-192,0 0-32,0 0-96,0 0-32,0-15-224,0 0-128,0 0 32,0-1 64,0 1-64,0-15 0,15 15-32,0-16-64,-15 16-64,16 0 32,-1-1-32,0 1-64,0 0 0,0 15 96,1 0-64,14 0 32,-15 0 128,16 0 32,-16 15-128,16 0 32,-1 1 0,-15-1 64,16 0-96,-16 16 0,0-16 32,-15 15 0,0-15 64,-15 16 96,0-16-64,-16 15 0,16-14-32,-30-1 32,14 0-352,0 0-64,1-15-608,-16 0-288,16 0-768,15-15-288,-1 0-895,16 0-417,0 15-384</inkml:trace>
  <inkml:trace contextRef="#ctx0" brushRef="#br0" timeOffset="3797">29325 1660 7808,'0'0'2880,"0"0"-1536,-15-16-576,15 16 864,0 0-480,0 0-129,0 0-159,0-15-64,0 15-448,0 0 288,-15 0 96,15 0-160,-15 0 0,-1 15-160,-14-15 64,15 16-64,-16 14 0,16-15-160,0 16-96,0-16-160,0 15 0,15-15 0,0 16 0,0-16 0,15 0 0,0 1 0,15-1 0,-30 0 0,16 0 64,-1 16-32,0-16 64,0 15 0,-15-15 96,0 1-160,-30 14-96,15-15 96,-1 16 32,-14-16-224,0 0-64,-1 0-1088,-14-15-480,14 0-1696,-14-15-735,14 15-385</inkml:trace>
  <inkml:trace contextRef="#ctx0" brushRef="#br0" timeOffset="7016">24733 3378 8192,'-16'-15'3072,"16"15"-1664,0 0-928,0 0 768,0-15-256,0 15-32,0 0-257,0 0-95,0 0-352,0 0 256,16 0 128,-16 0-320,30 0-96,-15 0-96,16-16 64,-1 1-96,16 0-64,-1 15 0,1-15 32,0 15-96,-1 0 0,1 0 32,-1 15 64,-14 0-32,-1 16-32,1-16 32,-16 15-32,0 1 0,0-16 64,-15 16-32,0-1 64,0-15-64,-15 16 64,0-17 0,-16 2 32,16-1-64,-30 0-64,29 1 32,-29-16-32,-1 0 0,16 0 64,-1-16-96,1 16-64,-1-15-864,16 15-320,0 0-832,15 0-351,0 0-2017</inkml:trace>
  <inkml:trace contextRef="#ctx0" brushRef="#br0" timeOffset="6563">24823 3546 4864,'-15'0'1824,"15"0"-960,0-16-448,0 16 608,15 0-224,-15-15 0,15 0 32,-15 0 32,0 15-448,16-15 320,-16 15 128,0-16 160,15 32 127,-15-16-31,0 0 128,0 15-576,15 0-128,0 0-288,1 16 0,-16-16-160,15 46-64,0-16 0,0 16 32,0-15-960,1-16-352,-1 16-991,-15-31-417,15 0-1856</inkml:trace>
  <inkml:trace contextRef="#ctx0" brushRef="#br0" timeOffset="7501">25645 3591 5376,'-16'-15'2112,"16"15"-1152,16 0-480,-16-16 576,15 16-96,-15 0 64,0-14-32,0 14 32,-15 0-544,15 0 192,-16-16 96,1 16-33,0 0-63,0 0-96,-16 16-32,16-16-96,0 14-32,0 2-96,0-1-32,-1 0-160,1 15-96,15-14 0,0-16 32,0 15-32,0-15-32,15 0-64,1-15 32,14 15-32,-15-16-64,16 2 0,-1 14 96,-15-16 0,0 16 32,1 0 0,-1 0 0,-15 16 0,15-2 0,0 2 0,0-1 0,-15 16 0,31-17 0,-16 17 0,0-31 0,0 15-1152,1-30-416,-1 15-1119,0-15-449,0-15-736</inkml:trace>
  <inkml:trace contextRef="#ctx0" brushRef="#br0" timeOffset="7938">25812 3454 8320,'-15'-15'3072,"15"15"-1664,15 0-864,-15 0 864,16 15-384,-1-15-33,15 16-447,1-16-160,-1 15-224,1-15-64,14 0 96,1 15-448,-1-15-160,1 0-1119,0 0-449,-16-15-1152,16 15-1728,-16-15 1440</inkml:trace>
  <inkml:trace contextRef="#ctx0" brushRef="#br0" timeOffset="7735">25903 3196 9216,'0'30'3520,"0"-30"-1920,0 31-1088,15-31 864,1 15-673,-16 1-223,15 29-160,0-14 0,15-1-160,-30 0-160,31 16-32,-16 0 32,0-1 0,0 0 64,1 17 32,-1-32-832,-15 16-288,15-16-895,-15-15-385,15 0-1696</inkml:trace>
  <inkml:trace contextRef="#ctx0" brushRef="#br0" timeOffset="8298">26360 3287 6784,'0'0'2624,"0"0"-1408,0 30-640,0-15 800,15 1-288,-15-1 0,0 15-192,15 1-97,1 15-415,-1-16 256,0 16 96,0-1 0,0-14-64,1 14-224,-1-14-32,0-17-192,15 2 32,-14-1-160,-1-15 0,0-15 32,0-1 0,1 2-160,-1-17 32,0 16 0,0-1 64,0 2-32,1-17-32,-1 31 160,15-15 32,-30 15 0,31 15-32,-1-15-96,0 15 32,-14 1 0,14 14 32,-15-15-352,16 16-96,-16-1-1472,15-15-576,-14 0-2815</inkml:trace>
  <inkml:trace contextRef="#ctx0" brushRef="#br0" timeOffset="321399">27364 3393 5632,'0'0'2176,"0"0"-1152,0-15-64,0 15 832,0 0-192,0 0-64,0-15-320,0 15-97,0 0-639,0 0-352,0 0-128,0 0 480,0 0 224,0 15-192,0 0-128,15 1-224,-15 14-128,0 1 0,15-1-32,-15 0 0,16 17 64,-1-17-672,-15 16-288,15-31-2015,15 15-833,-14-15-544</inkml:trace>
  <inkml:trace contextRef="#ctx0" brushRef="#br0" timeOffset="322149">27211 3408 6784,'0'16'2528,"0"-16"-1344,0 0-672,0 0 768,0 0-192,0-16 96,15 16-192,1-15 31,-2 0-575,2-15 320,-16 14 96,15 1-96,16-15-64,-17 15-320,17 15-96,-16-16-160,15 1-32,1 0-32,14 15-64,-14 15 32,15-15-32,-16 15-96,16 1 0,-16-1 64,1 15 0,-16-15-128,0 1 32,1-1 64,-16 0 32,14 0-64,-14-15 0,0 15 64,-14 1 0,14-1 32,-16 0 64,1 1-32,-16-2 64,1 2-64,-16-1-32,16 0-64,0-15-32,-1 16 64,0-16 64,1 14-992,15-14-384,0 0-1311,15 0-481,0 0-1024</inkml:trace>
  <inkml:trace contextRef="#ctx0" brushRef="#br0" timeOffset="322930">27729 3652 7296,'0'0'2720,"0"0"-1472,0 16-1120,0-16 608,16 0-416,-16 0-96,15 14 128,-15 2 96,15-1-224,-15 0-64,15 1 32,0-1-32,-15 0 64,16-15 0,-16 15 96,0 0 128,15 1 32,-15-16 0,0 0 31,0 0-127,-15 0 0,15 0-32,0-31 96,0 16-96,-16 0 32,1 0-224,15-16-96,0 16 32,0-15 0,0 14 32,0-14 0,0 0 128,31-1 96,-31 16-192,30-1-32,-15 2-128,0-2-32,1 16-32,-1 0 0,0 0-864,15 0-416,-14 16-799,-1-2-321,0-14-1952</inkml:trace>
  <inkml:trace contextRef="#ctx0" brushRef="#br0" timeOffset="323446">28261 3606 3712,'0'0'1408,"0"0"-768,0 0-608,0 0 256,0 0 256,0-15 192,15 15-32,-15 0 32,0 0 160,0 0 160,0 0-576,0 0 224,0 0 64,0-15 96,0 15 96,-15 0-160,15-15-32,-30 15-129,-1 0-383,1 0-128,15 0-96,-16 0 32,16 15-96,-15 0-64,14 0 64,16 1 64,-15 14-64,15-15-64,15 16 128,-15-1 32,31-15 64,-1-15 64,1 0-32,14-15 64,-14 0-64,-1 0 64,1-1-64,-1-14 0,-15 15-192,0 0 32,-15-1 0,-15 1 64,15 0-96,-15-15-64,-15 30-288,14-16-96,1 16-256,0 0-63,0 0-513,15 16-192,0-16-1536,15 15-1664,0-15 1568</inkml:trace>
  <inkml:trace contextRef="#ctx0" brushRef="#br0" timeOffset="324352">28338 3545 8704,'-16'0'3232,"16"0"-1728,16 0-1120,-2 0 768,2 0-256,30 0-1,-1 0-127,1-15-32,-1 15-384,1-16-224,15 1 0,-16 15-160,1-15 0,0 15-544,0 0-160,-16-15-351,-15 15-129,16 0 224,-17 0 192,2 0 416,-1 0 128,-15 15 320,15 0 544,-15-15 160,0 15-96,16 1-64,-16 14-96,14-14-1,-14-2-63,16 17 32,-16 0-256,15-1-128,-15-15-64,0 0-32,15 1-704,-15-16-255,0-16-225,-15 1 0,15 0 416,-15-15 224,-1-1 256,2-14 128,-2 14 0,-14-15 128,30 1 544,-16 14 320,2 0-224,14 17-96,-16-2-640,16 1-256,0 0-1376,16 15-2688</inkml:trace>
  <inkml:trace contextRef="#ctx0" brushRef="#br0" timeOffset="323883">28581 3773 7168,'-16'15'2720,"16"-30"-1472,16 30-896,-16 1 672,15-16-128,0 0 96,-15 0-192,15 0-32,0-31-65,1 16-63,-1-1-64,0-14 32,0 15-192,-15-16 0,15 17-128,-15-17 64,0 0-64,0 1 0,0 0-160,0-16-32,-15 0-96,0 0-32,0 1 32,15 0 0,-15-1-96,15 0 0,0 0-32,0 16 96,15 15-64,0 0 32,15 15 64,1 0 64,-1 0-96,1 15-64,14 0-160,-14 1 0,-16-2-640,0 2-224,-15 14-767,0 0-321,-15-14-1376,-15 14-1280,-1-14 1888</inkml:trace>
  <inkml:trace contextRef="#ctx0" brushRef="#br0" timeOffset="324821">29219 3256 10368,'-31'15'3872,"16"0"-2112,0 15-1568,30-14 799,-15 14-703,0 0-128,15 1-128,1 15 32,-1-16-32,0 16-96,0-15 32,0-1-128,1 0-32,-1-14-416,0 14-95,-15 0-385,15-14-224,-15-32-416,0 16 864,0-15 480,-15 0 448,15-1 256,0 2 256,-15-2 96,15 1 96,0 15 0,0-15-64,0 15-64,0 0-128,0 0 0,0 0 127,0 0 65,0 0-96,0 0-32,0 0-64,0 0 96,0 0-160,0 0 64,0 0-224,0 0-32,0 15-64,0-15-32,0 15-96,0 1 32,0-16-224,0 14 32,0 17-1664,0-31-736,0 15-2943</inkml:trace>
  <inkml:trace contextRef="#ctx0" brushRef="#br0" timeOffset="325571">29356 3256 8704,'-15'0'3328,"15"0"-1792,0 15-1792,15-15 1760,-15 16-928,0 14-1280,15-14-640,-15 14-2720,31 0-1088</inkml:trace>
  <inkml:trace contextRef="#ctx0" brushRef="#br0" timeOffset="325431">29341 3500 7296,'0'0'2720,"0"16"-1472,0-16-1472,0 14 2560,15-14-768,-15 0-256,15 0-353,0 16-575,-15-1-32,16 0 64,-1 1-160,-15-2 0,15 2-64,0-1-32,-15 0-96,15 1 32,-15-2-928,0-14-2047,0-14-193,0-2-1280</inkml:trace>
  <inkml:trace contextRef="#ctx0" brushRef="#br0" timeOffset="326384">29615 3759 18207,'0'-16'768,"0"-14"-448,0-1-128,0 1 0,0 0-96,0-1 0,0 1 32,0-1 64,16 16 32,-16 0 32,15 0-224,15 15 0,-15 15-96,1-15 0,-1 15 64,15 0 64,-15-15-32,1 16-32,-1-1 32,-15 0 32,15 0-896,0-15-1280,0 15 257,1-15-1,-1 16 192,15-16 320,-15 0 96,1-16 512,14 16 192,-15-15 544,16 15 224,-16-15 832,0 15 416,0-15 96,-15 0 32,16-1-352,-32 1-129,16 0-127,-15-15 0,15 30-416,-15-16-160,0 16-128,0 16-32,-1-1-64,1 0-32,0 15-192,15-14 32,-15-1-64,15 15 0,15-15 64,0 1 0,0-16 0,16 15 64,-16-15-96,15 0 0,1 0 32,-16-15 0,-15-1 0,15 1 0,-15 15 64,0-15 32,0 15-128,-15-15 32,0 15-64,15 0 0,0 0 64,-15 15 0,15-15-96,0 30 64,0 1 96,15 14 32,-15 1 160,15 15 160,-15 0-96,15 0 64,-30-16-224,15 16-32,-15-15 64,0 15 32,-16-16-32,1 1 32,-1-1 0,-14 1 32,-16-16-64,0 1-32,0-16-800,-15 0-288,15-30-1376,0 15-608</inkml:trace>
  <inkml:trace contextRef="#ctx0" brushRef="#br0" timeOffset="325680">29646 3743 9856,'-16'31'3680,"16"-17"-1984,-15-14-1280,15 0 959</inkml:trace>
  <inkml:trace contextRef="#ctx0" brushRef="#br0" timeOffset="329759">25098 5310 9600,'-46'15'3584,"46"-15"-1920,-30 15-1248,30-15 959,0 0-543,-16 16-96,16-16-128,-15 0-32,15 0-288,0 0 32,0 0 96,15 0-96,-15-16 64,16 1-32,14 0 96,-15 15-160,16-16-96,-1 1-32,16 15-32,-16-15-160,16 15-32,-16 0 32,16 15 0,-16-15-64,16 0 64,-1 0-32,-14 15-64,-1-15-128,0 16 0,1-16 128,-16 15 64,0 0 64,-15-15 0,15 16-96,-30-16 64,0 14-32,-15 2 0,14-1 128,-14-15 32,-16 15-32,0-15-64,16 16 32,-16-2-32,16-14-96,-16 16 0,16-16-1088,30 0-384,-15 0-1215,46 0-481,-17-16-992</inkml:trace>
  <inkml:trace contextRef="#ctx0" brushRef="#br0" timeOffset="329275">25310 5310 6528,'-30'16'2464,"30"-16"-1344,0 0-608,0 0 768,0 0-320,0 0-64,0 0-160,0 0 0,0 15-416,0 0 160,15 0 95,-15 0-127,15 16 0,-15-1-256,16-15-64,-16 16-64,14 15-64,2-16-256,-16 0-96,15-14-1375,-15 14-609,15-15-1888</inkml:trace>
  <inkml:trace contextRef="#ctx0" brushRef="#br0" timeOffset="328525">24185 5279 9216,'-15'-15'3520,"15"15"-1920,0 0-960,15 0 959,-15 0-383,15 0 0,1 0-480,-1 0-128,30 15-352,-14-15-96,14 0 32,-14 15-96,30-15 0,-15 0-32,-1-15 32,16 15-416,-15-15-192,-1 15-640,1-15-224,-1 0-351,-14 15-129,-1-16-896,-15 16-320,-15-15-64</inkml:trace>
  <inkml:trace contextRef="#ctx0" brushRef="#br0" timeOffset="328728">24581 5355 8064,'0'15'3072,"0"-15"-1664,0 31-1152,15-31 768,-15 15-288,0 0 32,16 0-288,-1 0-128,0 16-192,0-16-192,-15 31 0,15-16-192,-15 1 0,16-1-960,-32 0-352,16-14-1184,-15-1-1760,15 0 1088</inkml:trace>
  <inkml:trace contextRef="#ctx0" brushRef="#br0" timeOffset="328946">24201 5599 8448,'-16'0'3232,"16"0"-1728,16 15-992,-16-15 928,15 0-129,0 0 65,0 0-544,16 0-224,14 0-384,-14 0-160,30 0 32,-16 16-64,1-16-32,0 0-320,14 0-128,-14 0-1120,0-16-479,14 16-2689</inkml:trace>
  <inkml:trace contextRef="#ctx0" brushRef="#br0" timeOffset="330478">25889 5249 6784,'-15'0'2528,"15"0"-1344,0 15-480,0-15 896,0 0-416,0 15-32,0 0-256,0 0-97,0 16-415,0-16-96,0 15-64,0-14-32,15 14-32,-15 0-96,15 1 32,0-16-64,1 0-32,-1 16 32,0-16-32,-15 15 0,15-14 64,-15-16 32,0 0 32,0 0-64,-15 0 32,15-16 224,-15 1 96,0 0-128,-1-15-96,1 14 32,15-29 64,-15 14 0,0 1 64,0-1-128,15 1-64,-16 0-64,16 14 0,0-14-64,16 15 64,-1 0-64,0-1-32,0 1 32,16 0 32,-1 15-32,0 0-32,-14 0 32,14 0-32,0 0 0,1 15 64,-1 0-32,1 1-32,-16-1 32,0 0 32,-15 0-32,0 0 64,0 1-64,-15-1 64,0 15-64,0-15-32,-1 1 32,-29-1 32,14 0-448,-14-15-160,14 15-928,1-15-320,-1-15-1247,16 0-481,15 0-672</inkml:trace>
  <inkml:trace contextRef="#ctx0" brushRef="#br0" timeOffset="347812">24519 6725 6784,'0'-15'2528,"0"15"-1344,0-16-736,0 16 640,0 0 0,0 0 160,0-15-352,0 15-64,0 0-481,0 0 225,0 0 64,0 0-192,0 0-32,0 0-96,15 0 32,-15 0-192,0 15-32,0 1-64,16-1-64,-16 0 32,15 16 32,-15-16-96,15 15 0,1 1 32,-16-1 64,15 0-32,0 1-32,-15-1-256,15-15-96,-15 1-1152,15-1-511,-15 0-2433,0-45-1408,0 14 2720</inkml:trace>
  <inkml:trace contextRef="#ctx0" brushRef="#br0" timeOffset="348375">24414 6374 5376,'-16'-15'2112,"16"15"-1152,0 15-416,0-15 704,0 0-64,16 0 64,-16 0-128,0 0-32,14 0-608,-14 0 64,16 0 31,-16 0-127,15 0 0,0 0-192,-15 16 0,16-16-160,-2 0-64,17 0 0,-16 14-32,15-14 64,1 16 32,-16-1-128,15 0-32,1-15-64,0 31 96,-1-31 64,0 30 128,-14-30-64,14 31 0,0-16-32,-14 0 32,-1 0-128,0 0 0,1 1 96,-16-1 32,0 0-128,-16 1 32,16-2 0,-15 2 64,0-1-32,-1 0-32,1-15 32,-30 16 32,29-16-32,-29 0-32,14 14 224,-15-14 96,16 0-160,-16 0-96,16 0-32,15 0-32,0 0-352,-1 0-96,16 0-1120,16 0-479,-16 0-2401,15-14-1344,0-2 2816</inkml:trace>
  <inkml:trace contextRef="#ctx0" brushRef="#br0" timeOffset="349016">25067 6298 6400,'0'0'2464,"0"0"-1344,0 0-736,0 0 672,0 15-128,0-15 32,15 15-288,-15 1 0,0 14-384,16 0 32,-16 1 32,15 15-192,0-16-32,-15 16-128,15 0-32,0-16-32,-15 16 0,0-16 128,16 1 32,-16-1-32,0 0 32,0-14-64,0-1-32,0 0 224,0 0 159,-16-15-127,16-15 0,0 15-64,0-15 32,0 0-128,0-1-64,0-14 64,0 15 0,0-16 32,16 16 64,-16 0-160,15 15-32,0-15 0,15 15 0,-14 0-96,14 0 0,-15 15 64,0-15 0,16 15-64,-16 0 0,0 1 192,1-1 96,-1 0-96,0 0 0,-15-15-32,15 15 32,-15 1-128,0-1 0,15-15-544,-15 15-256,0-15-1247,0 0-513,0 0-1472</inkml:trace>
  <inkml:trace contextRef="#ctx0" brushRef="#br0" timeOffset="350078">26253 6664 6912,'-45'-16'2624,"45"16"-1408,0 0-928,0 0 704,0 0-192,0 0 96,0-15-160,0 15-64,0 0-352,-15 0 0,15 0 32,-16 0 63,1 0 97,0 0-160,0 0 32,0 0-96,-1 31 0,16-16-96,-15 0-32,15 0-192,0-15 32,0 15 0,0 1 64,0-16-32,15 15-32,1-15-64,14 0 32,0 15 32,1-15 64,-16 0-32,15 16-32,-14-16 32,-1 15-32,0 0 0,-15-15 64,0 15-32,0 1-32,0-1 32,-15-15 32,0 15 32,-1 0 96,1-15-256,-15 0 0,15 15 0,-16-15 32,16 0-960,0-15-448,0 15-831,15 0-321,0-15-1312</inkml:trace>
  <inkml:trace contextRef="#ctx0" brushRef="#br0" timeOffset="349578">25538 6694 5504,'15'0'2112,"-15"0"-1152,0 0-224,0 0 832,0 0-320,0 0 0,0 16-288,0-16-64,0 14-480,0-14 32,16 16-1,-1-1-223,0 0-64,0-15-96,16 16 32,-16-2-64,15 2 64,1-16-832,-1 0-319,-15 15-513,16-15-224,-16 0-32,15-15 0,-14 15 800,-1 0 416,0-16 832,0 16 320,-15 0 608,0 0 288,0 0-192,0 0-96,0 0-224,-15 16-32,15-16-96,-15 30 0,0-14-257,-1 14-63,16 0-160,-30 16 32,15-16-128,-1 16-64,16-16-64,-15 1 0,0 0-352,15-17-128,0 2-1023,0-16-417,15 0-2528,-15-30-1184,15 30 2816</inkml:trace>
  <inkml:trace contextRef="#ctx0" brushRef="#br0" timeOffset="350453">26406 6557 9088,'-16'0'3424,"16"0"-1856,16 30-1632,-16-30 704,14 0-608,-14 0-64,16 16-512,-1-16-128,0 15-2272,1 0-928</inkml:trace>
  <inkml:trace contextRef="#ctx0" brushRef="#br0" timeOffset="350282">26481 6663 9088,'0'0'3424,"0"0"-1856,0 30-1696,15-30 672,-15 16-128,0-16 128,16 30-288,-16-15-64,14 16-128,-14-16 32,16 16 0,-16-1-256,15 1-128,0-16-1472,-15 0-672,16 0-1376</inkml:trace>
  <inkml:trace contextRef="#ctx0" brushRef="#br0" timeOffset="350744">26922 6694 7168,'-15'0'2720,"15"0"-1472,15 0-672,-15-16 800,0 16-480,0 0-128,0-14-32,0 14 64,0 0-417,0-16 65,-15 16 64,0-15-64,15 15 0,-15 0-64,-16 31 64,16-17-96,0 2 32,0-1-160,-1 16-64,16-17-64,-15 17-96,15-16 32,0 1-32,15-2 0,1-14 64,14 0-1088,-15 0-416,16 0-1823,-1 0-737,0 0-64</inkml:trace>
  <inkml:trace contextRef="#ctx0" brushRef="#br0" timeOffset="351104">27257 6663 9728,'-45'0'3680,"45"0"-1984,-16 0-1760,16 0 704,0 0-32,0 0 95,-15 15-223,15-15-64,-15 15-224,-1 1 0,2-1 128,14 1-64,-16-16 96,16 15-352,0 0-64,0 0 96,16-15 96,-16 0-32,14 0 0,17 0-192,-16 0 0,1-15-32,14 0 64,-15 0 32,0 15 32,1-16-96,-2 32 64,2-16 32,-16 0 0,15 15 0,-15 0 64,15-15-32,-15 15-32,0-15-1024,16 15-512,-16-15-1503,0 0-545,14 0-96</inkml:trace>
  <inkml:trace contextRef="#ctx0" brushRef="#br0" timeOffset="351385">27531 6192 9216,'-31'15'3520,"31"-15"-1920,-15 31-1152,15-31 896,0 30-321,0 1-31,15 14-352,-15 1-64,0-1-352,16 1 160,-16 15 32,15-31-64,-15 16-32,15 0-192,-15-16-32,16 0 32,-16-14 0,0 14-224,14-15-64,-14-15-1216,0 15-448,0-15-2303,16-15-2369,-16 15 2144</inkml:trace>
  <inkml:trace contextRef="#ctx0" brushRef="#br0" timeOffset="351901">28276 6572 8064,'-14'0'3072,"14"0"-1664,-16 0-1024,16-15 768,0 15-256,-15 0 0,0 0-289,-15 0-127,14 0-256,-14 0 64,0 15 32,14 0 32,-14-15 96,14 16-160,16-1-32,-14-15-64,14 15-32,-16-15-96,32 15-64,-16-15 32,14 16 32,2-16-32,14 15-32,-14 0-64,14 1 32,0-16 32,0 15 64,-14 0-32,-1 0-32,0 1 96,-15-1 0,0-15-32,-30 15-64,14 0 96,2 0 0,-2-15-384,-14 0-224,14 0-512,2 0-160,-17-15-351,16 15-97,15 0-864,0-30-352,0 15-224</inkml:trace>
  <inkml:trace contextRef="#ctx0" brushRef="#br0" timeOffset="352278">28368 6617 7552,'0'0'2880,"0"0"-1536,0-15-512,0 15 928,0 0-640,0 0-224,0 15-193,-16-15-63,16 15-352,0-15 32,0 16 96,0-1-96,0 0 0,0 0-192,16 0-32,-16 1 32,14-16 0,-14 15-64,16-15-64,-1 0 32,0-15-32,1 15-288,-2-16-128,2 1 128,-1 0 96,0 15 32,-15 0 32,16 0 0,-16 0 96,0 15 0,0 0 32,14-15 0,-14 16 0,16-1 0,-1 0 0,-15-15 0,15 16 0,1-16-640,-2 0-288,2-16-1215,-1 1-481,0-16-1376</inkml:trace>
  <inkml:trace contextRef="#ctx0" brushRef="#br0" timeOffset="352809">28671 6237 8320,'-15'0'3072,"15"0"-1664,0 15-512,0-15 960,15 16-545,-15 14-127,0 0-320,16 0-160,-16 16-384,15 0-192,-15-16-32,15 0 0,-15 1 32,0 0-64,15-1-64,-15-15 32,15 16-32,1-16 64,-1 0 32,0 0-32,-15-15 32,15 0-64,-15-15-32,15 0 96,1-16 0,-1 16-128,0 0 32,0-15-64,0 14 0,1 16 64,-1 0 64,0 0-96,16 16-64,-16-2 64,0 2 64,0-1 0,-15 0 64,15 1-64,-15 14-32,0-15 32,0 0 32,-15 1-32,15-1 64,-15 0 0,0 1 96,0-16-96,-16 0 0,1 14-192,-1-14 0,16 0-960,-15-14-352,14-17-608,1 16-191,0-16-1505,30 1-1568,0-1 1888</inkml:trace>
  <inkml:trace contextRef="#ctx0" brushRef="#br0" timeOffset="353387">29113 6481 8704,'0'0'3328,"0"15"-1792,15 0-1152,-15-15 832,16 16-512,14-1-129,-15 0-351,16-15-96,-1 15-64,0-15-64,1 15 32,14-15-384,1-15-159,-16 15-385,1-15-160,-16 15 416,1 0 288,-2 0 640,-14 15 352,0-15 0,0 15-64,-14 1 32,14-1 63,-16 16 65,1-1 96,0-15-96,15 16-64,0-16-352,15-15-192,0 15-96,1-15 32,-2 0-800,17-15-320,0 0-736,-1 0-319,-15 15-769,16-16-352,-17 1 128</inkml:trace>
  <inkml:trace contextRef="#ctx0" brushRef="#br0" timeOffset="353043">29265 6207 7552,'-15'0'2816,"15"15"-1536,0 1-928,0-16 736,0 0-160,0 15 512,0 31-385,0-1-543,0 1-96,0-1 0,0 1-160,15-16 0,-15 1-64,0-1 32,15 16-192,-15-16-32,0 1-768,16-1-320,-16-30-1471,0 0-3009</inkml:trace>
  <inkml:trace contextRef="#ctx0" brushRef="#br0" timeOffset="353590">29736 6648 9216,'0'0'3424,"-15"0"-1856,15 16-992,0-16 992,0 15-225,-15-15 1,15 15-480,-15 15-192,0-14-384,-16 29 0,1 1 64,-1 30-192,-14-15-32,-1 15-64,16-31 32,14 1-64,-14 0-32,0-1-320,-1-14-128,16-1-1472,-15-15-576,-1-15-2815</inkml:trace>
  <inkml:trace contextRef="#ctx0" brushRef="#br0" timeOffset="354199">29782 6678 9856,'-16'0'3680,"16"0"-1984,16 16-1696,-16-1 736,0 0-416,15 1-97,-15 14-223,15-15 0,1 16 0,-2 14 0,2 0 64,-1-14-96,-15 0 0,0-17-127,15 17-33,-15-31-128,0 15 32,-15-30 0,-16 0 256,17-15 64,-2 14 512,-14-14 255,14 14 161,2-14 64,14-16-352,-16 16-160,16 0-224,16 0-128,-16-16 64,30 16 64,-15-1-64,0 0 32,15 16-160,-14 0-64,14 0 0,-14 15-32,14 0 0,0 0 64,1 15-96,-1 0 0,1-15 96,-16 15 32,0 1-128,1-1 32,-2 16 192,-28-17 192,14 2-64,-16-1 0,1 16-192,-16-31-96,16 14 0,-15 2-32,-1-16 0,1 0 0,0 0-448,14 0-96,1-16-640,0 2-192,30-2-864,0 1-255,1 0-1057,14-1-1536,16 2 1600</inkml:trace>
  <inkml:trace contextRef="#ctx0" brushRef="#br0" timeOffset="354512">30314 6481 8192,'-15'30'3072,"15"-14"-1664,0 14-1504,15-15 512,-15 0-864,16 16-256,-1-1-1120,0 1-512,0-16-416,0 15-64</inkml:trace>
  <inkml:trace contextRef="#ctx0" brushRef="#br0" timeOffset="354371">30314 6602 9728,'0'0'3584,"0"15"-1920,0 0-960,0-15 1055,0 16-447,0-1-96,-15 15-576,15-15-224,0 16-256,0-16-64,0 1 32,0-2-928,0-14-320,0 0-1568,15 0-671,-15-14-1217</inkml:trace>
  <inkml:trace contextRef="#ctx0" brushRef="#br0" timeOffset="355262">30542 6815 9216,'0'-15'3520,"0"15"-1920,0-15-896,0 15 1695,0-15-639,0-16-704,15 16-384,-15-16-448,0 16 64,15 0 96,1-15-128,-2 30-64,2-16-192,-16 16 0,15 0 0,16 16 0,-1-1 0,-15 0 0,16 0 0,-16 0 0,15 1 0,-15-1 0,1-15-576,14 15-160,-15-15-352,0 0-64,1-15-128,-1 15-31,0 0 159,1-15 64,14 15 416,-15 0 224,0-16 288,1 16 96,14-15 416,-15 0 224,16 0 416,-17 0 256,2-1-33,-1 1-31,0 0-96,-15 0 32,0 0-320,-15-1-96,0 1-224,-1 15-32,-14 15-192,15-15-96,-16 16-64,1 14 0,15-15-64,0 31-32,15-16 32,15-15-32,0 16 64,1-16-192,29 0-32,-14-15-96,-1 16 64,0-32 64,-14 1 64,-2 0 32,17 0 32,-16-1 0,-15 1 64,16 0-96,-16 15-64,0 0-32,0 0 96,-16 0 0,16 30 96,0-14-32,0 14-32,-15 1 32,15-1-32,0 0 0,0 16 64,0 0 32,0-1 96,0-14 32,0 14 32,-15 1 0,-1-16 64,-14 1-32,0-1 0,-16 1-96,0-16 32,1 0-128,-16-15 0,0 0-800,16-15-352,-1 0-2144,0-1-863,0-14-1441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35:01.350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28200 5341 7808,'-15'-15'2976,"15"15"-1600,0-16-704,0 16 896,0-15-352,0 15-1,15 0-383,-15 0-224,0 0-320,0 0 0,0 15 128,16 1 64,-1-1 0,0 15-32,0-15-32,16 1-96,-16-1 32,15 15 0,1-30 96,14 15-32,1-15 0,-15 0 32,14-15 128,-14 0-256,-1 0-96,1 0-128,-1-16 0,-15 16-64,16-15 64,-16 14-64,-15-14-32,15 15-64,-15-16 32,15 16-544,-15-15-256,0 15-704,-15 15-2048,15-16 161,0 32-1729</inkml:trace>
  <inkml:trace contextRef="#ctx0" brushRef="#br0" timeOffset="281">28550 5386 8448,'0'0'3168,"0"0"-1728,0 0-896,0 16 864,15-16-320,-15 0-1,15 15-191,-15 0-96,0 15-416,16-14 32,-16 14 96,0-15-192,14 16-96,-14 14-64,0 1 32,16-16-160,-16 1-32,0-1-640,15-15-288,0-15-1376,-15 0-575,16-15-1825</inkml:trace>
  <inkml:trace contextRef="#ctx0" brushRef="#br0" timeOffset="969">29036 5417 7424,'-15'0'2816,"15"0"-1536,0 0-800,0 0 768,0-15-192,0 15 32,0 0-128,0-16-33,0 1-511,0 0 160,0 0 96,15-16-96,-15 16 64,16-15 0,-2-1 64,17 1-320,0 15-64,-17 0-128,17-1-32,-16 16-96,15 16-64,-14-16-64,-1 15-32,0 15 64,1 1 0,-16 14 32,0 1 64,0-16-96,-16 1 0,1-1-256,-16 0-128,1 16 128,15-15 160,-16-16 96,1 0 32,0 0 64,14 0 32,-14-15-128,30 0-32,-15-15 32,15 0 0,15 15-64,1-15 64,-2-16 160,17 31 160,0-15-224,-1 15-32,0 0 32,0 0 96,1 0-64,-16 0 0,15 15 32,-14-15 0,14 16-64,-14-1-64,-2-15 32,2 15 32,14-15-736,-14 0-352,14 0-1088,-15-15-415,0 15-2561</inkml:trace>
  <inkml:trace contextRef="#ctx0" brushRef="#br0" timeOffset="1531">29569 5112 5760,'0'-15'2176,"0"15"-1152,0-30-352,0 30 800,15-16 64,-15 16 192,0 0-160,0 16-97,16-16-799,-16 0 224,0 15 96,14 0-96,-14 0-64,0 16-320,0-1-160,0 16-128,16-1-64,-16 1-192,15 0 32,-15-16 64,15 0 32,1 1-32,-16-1 32,14-15 0,2 16 32,-16-31 0,15 15 64,-15 0-32,0-15 64,15 0 0,-15 0 32,16 0 0,-2-15 0,2 15-64,-1-15 32,0 15 0,1-15 96,14-1-96,-15 1 32,0-15-160,15 15-64,1-1-96,-16-14 32,1 15 32,14-16 0,-15 16-640,0 0-224,1 0-768,-16-1-320,0 1-864,0 15-383,0 0-1889</inkml:trace>
  <inkml:trace contextRef="#ctx0" brushRef="#br0" timeOffset="1781">29919 5370 9472,'-15'15'3584,"15"-15"-1920,0 15-960,0-15 1055,0 16-287,0-1 0,15 0-352,0 0-64,1 0-576,-1 1-64,0-1 0,1 0-32,14 15 96,0-14-192,0-16-96,-14 15-96,14 0-96,-14-15-1664,-16 16-800</inkml:trace>
  <inkml:trace contextRef="#ctx0" brushRef="#br0" timeOffset="-989">28063 4671 6656,'-15'-16'2528,"15"16"-1344,15 0-544,-15 0 864,0-15-96,0 15 128,0 0-225,0 0-95,16 0-672,-16 0 96,0 0 96,15 15-96,-15-15-64,0 16-192,15-1 0,-15 0-96,15 0 64,0 0-192,1 1-96,-1-1-32,15 0-32,-14 0 0,14 0 0,-15 1 0,16-1 0,-16 15 0,0-14 64,0-16 32,0 15 96,-15 0-96,0 15 0,0-14 32,-15 14 64,0-15 32,-15 0 32,-1 1-64,-14-1 32,29 0-192,-29-15-32,14 15-288,16-15-128,0 15-1408,0-15-576,-1 0-3199,32 0-1825,-1 0 3424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34:59.845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27044 4276 4352,'-30'-16'1664,"30"16"-896,0 0-64,0 0 736,0-14-32,0 14 32,0-16 64,0 16 0,0 0-800,0-15 511,0 15 257,0 0-128,0 0 0,0 0-224,0 0 32,0 15-352,16 1-192,-2-2-192,17 2-32,-16 14-288,31 0-64,-16 1 32,16 15 32,0-16-128,14 16 32,1-16 64,16 16 32,-17-15-32,1-1 32,0 0-128,-15 0 0,-1 1 32,0-16 64,1 15 32,-16-14 32,1 14-160,-16-14-32,16-2-480,-16 17-128,0-31-768,-15 15-384,15 1-1344,-15-16-543,16 0-1281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34:56.236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26040 4306 6784,'0'-16'2624,"0"16"-1408,0 0-864,0 0 736,0 0-96,15 0 128,-15 0-256,0 0-128,0 0-416,0 0 159,0-15 65,0 15-96,0 0 64,0 0 0,0 0-32,0 0-224,-15 0-160,15 0-64,-15 0 32,15 0 32,-15 0 96,-1 0-32,1 0 0,0 0-32,-15 15 0,-1 1-64,1 14 32,-1-15-64,-30 16 64,31-1 0,-31 16 32,31-16 0,-16 0 0,1 17-64,-1-17 32,0 0 0,1 1 32,14-1-64,-14 1 32,14-16-128,1 0 0,-1 0 32,1 1 0,15-1-96,-16 0 0,16 0-928,0-15-384,0 15-1088,15-15-511,-16 0-1505</inkml:trace>
  <inkml:trace contextRef="#ctx0" brushRef="#br0" timeOffset="406">25082 4595 7936,'-30'15'2976,"30"-15"-1600,-15 0-1120,15 0 768,0 15-160,0-15 128,0 16-128,0-1 31,0 0-511,0 0 0,0 16-32,0-16-192,-15 15-32,15-14 64,-16 14 32,16-14-32,-15 14 32,0-15 64,0 16 64,-1-1-32,16-15-32,-15 16 32,15-16 32,0 0 32,0-15 64,15 15-96,1-15 32,-1 0-160,15 0 32,1 0-160,-1 0-64,1 0 0,14 0-32,-14 0 0,14 0 0,-30 0-1216,16 0-448,-1 0-1344,1 0-511,-1 0-1313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40:51.639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18708 11286 6656,'-15'61'2528,"0"-46"-1344,30 16-1376,-15-1 448</inkml:trace>
  <inkml:trace contextRef="#ctx0" brushRef="#br0" timeOffset="156">18708 11469 10304,'0'31'-160,"15"-16"-1344,0 15-608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9T08:09:49.7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8052 14114 10368,'-17'-17'3936,"17"17"-2112,0 0-1984,0 0 639,0 17-447,17 16-64,-17-16-1151,33 15-385,0 2-2624,17 16-1120</inkml:trace>
  <inkml:trace contextRef="#ctx0" brushRef="#br0" timeOffset="-153">8068 14180 8064,'0'0'3072,"0"16"-1664,0 18-864,17-18 800,-1 34-224,1 0-1,-1 0-447,18 50-96,-1-18-320,0 18-96,0 0-32,17 0-160,-33-34 32,16 0-704,-17-16-256,1-17-1567,0-16-609</inkml:trace>
  <inkml:trace contextRef="#ctx0" brushRef="#br0" timeOffset="686">8882 14296 9344,'-16'17'3520,"16"-17"-1920,0 17-1376,0-17 832,0 0-129,0 0 97,0 0-288,-17 0-32,0 0-416,1 16 192,-1-16 64,17 33-32,-17 0 96,1 1-192,0-1 0,-1 16-64,0 1 32,17 0-192,0 0-64,17 0-64,-17 16-64,17-32-64,-17-2 32,16 2 160,17-1 160,-16-16-96,-1-1 64,18-16-160,-1 0 0,-16 0 32,15 0 64,-15 0-96,16 0-64,1-16 0,-18-1-32,1 17 0,0-17 0,15-15 64,-15 14 32,0-14-32,-1-2-64,1 1-64,0 0 32,-1-1-128,1-15 32,-17-1 0,0 17-32,17-17-32,-17 0 32,-17 17 160,17-17 64,-17 17-96,1 17 32,-1-18-64,0 34 0,1 0 64,-1 0 64,0 17-192,1 0 32,0 15 32,16 2 96,0 16 0,0 0 64,16-1 64,17-16 64,-16 17-32,33-16 32,-17-2-128,16-14-64,1-18 64,0 0 0,-16-18-256,-2 2-128,2 0-1472,-1-1-608,-16 0-2463,-1-16-1057</inkml:trace>
  <inkml:trace contextRef="#ctx0" brushRef="#br0" timeOffset="-351">7504 13814 9472,'0'17'3520,"17"-1"-1920,-17 17-1088,16-16 863,1 0-191,16 32 32,0 1-416,0 33-160,1 0-352,15 0-64,-15 33 0,15 1-32,-15 16-32,15-1-96,-32-32 32,16 0-128,0-1 0,-16-16-480,0-16-128,-1-34-2656,1-17-575,-17-16-385,16-16 640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8:49.873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5004 2237 4736,'15'0'1824,"-15"-16"-960,15 16-384,-15 0 640,0-15 96,16 15 608,-16-15-480,0 0-736,0 0 64,0-1 0,0 1-96,0 15 63,-16-15-287,1 0-64,0-1-160,-1 16-96,2-15 0,-17 15 32,16 0-32,-15 0 64,14 15-128,-14 1 0,14 14 32,-14-15 0,0 31 0,0-16 0,14 1 0,1 14 0,-16 16-96,17-15 64,14 15 32,-16 0 0,16-16 0,0 16 0,0-15-96,16-1 64,14-14 96,-15 14 96,0-14 0,15-16 64,16 0 0,-16 0 32,16-15 0,0 0 0,0 0-64,-1 0-32,-14 0-96,14-15-64,-30 15 32,16 0 32,-16-15-800,-15 15-384,16 0-831,-16 0-385,0 0-1920</inkml:trace>
  <inkml:trace contextRef="#ctx0" brushRef="#br0" timeOffset="609">5536 2510 5888,'0'0'2176,"0"-30"-1152,0-1-224,0 31 864,0-15-480,0 15-128,0 0-320,0 0-96,0 0-352,-15 0-32,15 0 64,-15 0-128,-1 0-32,2 0-1,-2 15 33,1 0-32,0 1 64,15-1-128,-16 0-64,2 15 64,-2-14 0,1 14 96,15 0 96,0 1-128,0 14-32,0-14-128,15 0-32,1-1 32,-2 0 0,2-30 64,14 16 96,-14-32 0,29 16 0,-14-30-32,-1 0 64,0-16-96,1 0 0,-16 16-32,0-16 32,-15 16-64,15 0 64,-30 14-64,0 1-32,0 0 32,0-1 32,-1 1-96,-14 15 0,14 15-32,16-15-64,-14 16-544,-2-16-288,16 15-479,0 0-225,0-15-1152,0 0-448,16 16 32</inkml:trace>
  <inkml:trace contextRef="#ctx0" brushRef="#br0" timeOffset="1140">5871 2480 4736,'0'0'1760,"0"0"-960,0 0-32,0 0 768,0 0-192,15 0-96,-15 16-320,16-2-128,-16 2-448,15-1 0,0 16 64,0-1-224,0 0-96,1 0-64,-1-14-32,0 14 64,0-14 32,-15-2-32,15 2-64,-15-1 32,16 0 32,-16-30 384,0 0 127,0 15-95,-16-16-32,16-14-192,0 15 0,0 0-96,0-15 0,0 14 32,0-14 32,0 0-32,16-1-32,-1 0-96,0 17-64,0-17 32,1 16 32,-1-1-96,0 2-64,0-2 64,-15 16 0,15 0-480,-15 0-192,0 0-991,0 0-353,0 0-1280,0 0-1632,0 0 1504</inkml:trace>
  <inkml:trace contextRef="#ctx0" brushRef="#br0" timeOffset="1734">6297 2465 4224,'0'15'1664,"15"-15"-896,-15 0-416,0 0 576,15 0-128,1 16 0,-1-2 0,0 2-32,0-1-416,0 0 64,1 15 32,-1-14-32,0-1 0,0 16-96,1-17 32,-16 2-64,15-1 0,-15 0-160,15-15-32,-15 0 32,0 0 0,0 0 64,15 0 32,-15-15-32,0 0 32,0-1-64,0-14 0,0 0-96,0 0 32,0-1 128,0 0 127,0 1-63,15 0 0,1 0-96,-16 14 32,15-14-192,0 14-96,0 2 96,16 14 32,-16-16 0,0 16-64,0 16 96,0-16 64,16 14-64,-16-14 0,0 31-32,1-16 32,-1 15 0,0 1 32,0 0 0,0-1 0,1-15-64,-1 16-64,-15-1 160,15-15 32,-15 16-224,15-17-32,-15 2-160,-15-1-992,0-15-319,15 0-1121,-15 0-480,15 0-608</inkml:trace>
  <inkml:trace contextRef="#ctx0" brushRef="#br0" timeOffset="2359">7027 2525 6912,'15'15'2624,"-15"-15"-1408,15 0-864,0 15 736,-15-15-224,16 0-32,-1 0-96,0 0-96,15 0-320,-14 0 0,-1-15 32,16 15-65,-1-15 1,-15 0-160,0-16-32,15 16 32,-14-1 0,-1 2-160,0-2-32,-15 1 32,16 0 64,-16 15 0,0-16 64,0 2-128,0-2 0,0 1 96,-16 15 32,1-15-32,-16 15-64,17 0 32,-2 0 32,-14 0 32,14 15 96,2 0-96,-2 1 0,16-2 160,-15 17 96,15 0-64,-15-1 64,15 0-192,15 1-32,-15-1 128,15 1 96,1-1-64,14-14 0,-15-2-96,0 2-32,15-1 32,-14 0 96,14-15-64,0 16-64,-14-16-64,14-16 0,-14 16-64,14-15 64,0 15-64,-14-15-32,-2 15 32,17-16 32,-16 16-448,-15 0-224,0 0-736,0 0-288,0 0-607,0-14-289,-15 14-1888</inkml:trace>
  <inkml:trace contextRef="#ctx0" brushRef="#br0" timeOffset="2828">7666 1765 6528,'0'0'2464,"0"-15"-1344,16 15-672,-16 0 704,0 0-160,0 0-32,0 0-160,14 0-64,-14 0-384,16 15 224,-16 0 127,0 16-63,15-1-64,-15 1-128,15 14-32,-15 1-96,16-1-32,-2 1-96,-14 0 32,16-1-64,-16 16 0,15-30-32,0 14 64,1 1-96,-16-1-64,14-14 0,2 14-32,-16-29 64,15 14 32,-15 1-192,0-16 0,15 0 32,-15 0 96,0 0-704,0 1-256,0-16-896,0 0-351,-15-16-897,15 1-384,0-30 224</inkml:trace>
  <inkml:trace contextRef="#ctx0" brushRef="#br0" timeOffset="3250">8000 1720 4864,'-15'0'1824,"15"0"-960,0 0-224,0 0 608,0 0-320,0 0-160,0 0 0,0 0 32,15 0 480,-15 30-672,0 1 160,16 14 32,-16-14-161,0 0 33,15 14-32,-15-14 64,0 29-192,15-14 32,-15 0-192,15 0-32,-15-1-128,16 0 32,-16 17-128,0-17 0,15 16 32,-15-15 64,15-1-32,-15-14 0,15-1-32,-15-15 0,15 0-64,-15-15-64,16 0-128,-16-15 0,15 0-1408,0-1-576,0 16-3455</inkml:trace>
  <inkml:trace contextRef="#ctx0" brushRef="#br0" timeOffset="6110">5826 3637 4736,'0'16'1760,"0"-16"-960,15-16-224,-15 16 640,0 0-192,0 0-32,0-15-192,0 15-64,0-15-384,0 0 128,-15 15 96,15-15 32,-16 15 32,1 0 0,0-16 63,-16 16-255,1 16-96,-16-16-192,16 0-64,0 15-32,-16 0-64,31 0 32,-16 0-32,1 1-96,15 14 64,-1 0 32,1 1 0,0-16-96,15 15 64,0-14 96,0-1 32,15-15-192,0 15 0,1-15 96,14 15 64,1-15-96,14 0 32,1 0 0,-1 15 0,1 1 0,15-1 64,-15 0-96,-1 0 0,-14 16 32,14-16 64,-30 15 32,1 1 32,-1-16-64,0 15-64,0-14 96,-15-1 0,-15 0 160,15 0 160,-30-15-32,14 15 32,-14-15-160,-16 0 0,1 0-224,-1 0-32,0-15 0,16 15 0,-16-15 0,31 15 0,0 0-800,15 0-256,0 0-927,15 0-385,16 0-2048</inkml:trace>
  <inkml:trace contextRef="#ctx0" brushRef="#br0" timeOffset="6610">6145 3834 7296,'0'-15'2720,"0"15"-1472,0 0-832,0 0 704,0 0-224,0 0 0,16 15-64,-16-15 32,15 16-481,0-16 129,0 30 64,0-15-128,16 16 0,-1-16-256,1 15-64,-16 1-64,31-16-64,-16 0 96,0 0 64,1 0-576,-1 1-160,-15-16-672,1 0-159,-1-16-961,0 1-416,0 0-832</inkml:trace>
  <inkml:trace contextRef="#ctx0" brushRef="#br0" timeOffset="6844">6571 3804 7552,'0'0'2816,"0"0"-1536,0 15-864,0-15 768,0 16-192,0 14-32,15-15 32,-15 31-1,0-16-511,16 16 64,-16 15 96,0-16-160,0 16 0,0 15-224,14-15 0,2 0-96,-16-15 0,0-16-256,0-15-1344,15 0-512,-15-45-1343,15 0-481,-15-16 32</inkml:trace>
  <inkml:trace contextRef="#ctx0" brushRef="#br0" timeOffset="7329">6753 3926 8320,'-15'30'3072,"15"-15"-1664,15-15-1088,-15 16 736,0-1-384,16 0-32,-16 0-256,15 0 0,-15 16-224,15-16 127,0 0 97,0 1-128,1-1 0,-16 0-64,15-15 32,0 0-64,-15 15 0,0-15-96,0-15 32,15 0-128,-15-16 0,0 1 32,-15-1 64,30 1-96,-15 0 0,15-16 32,1 31 0,-1-16 64,0 16 96,0 15 0,16 0 64,0 0 64,-1 0 160,0 15-128,-14 16 0,14-16 0,0 15 32,1-14-96,-16 14 0,0 0-96,1 1 0,-1-1-32,0-14 0,0-1-64,0-15 32,-15 15-288,0-15-96,0-15-1056,-15 0-480,15 15-1375,0-16-545,0 1-480</inkml:trace>
  <inkml:trace contextRef="#ctx0" brushRef="#br0" timeOffset="7610">8000 3424 4992,'0'-16'1824,"0"16"-960,16-15-320,-16 15 640</inkml:trace>
  <inkml:trace contextRef="#ctx0" brushRef="#br0" timeOffset="8220">8016 3378 11872,'0'0'1920,"0"-14"-960,0-2-64,-16 16-33,16 0 1,-15 0 128,0 0-256,-1 16-128,-14-2-288,15 17-128,0 0-192,-1-1 0,2 16 128,-2 14 160,1-14-160,15 30-64,15-15 32,-15 0 0,30-16-32,-14-14-64,14-1 96,-14-14 0,14-2-128,0-14 32,0-14 0,16-2 64,0-14-32,-16 14-32,1 1 32,-1 0-32,-15-15 0,16-1 0,-16 16 0,0 0 64,-15 0-96,15 15 0,-15-16 32,0 16 64,0 0-32,0-15-32,-15 15 32,15 0 32,-30-15-96,15 15-64,-16-16 128,1 2 96,-1-2-96,16 16-32,-16-15 0,1 0 64,15-1-96,0 16-64,15-14 64,-16 14 0,16 0 32,-14 0 0,14 0 0,0 0 0,0 0 0,14 0 0,-14 0-96,0 14 64,0 2 32,16-16 0,-16 15-96,0 0 64,0 1 32,15 14 0,-15 0 64,0 1-448,15-1-224,-15-15-1376,0 1-575,0-16-2465</inkml:trace>
  <inkml:trace contextRef="#ctx0" brushRef="#br0" timeOffset="8962">8442 3606 8320,'-16'15'3168,"1"-15"-1728,15 15-992,0-15 896,15 0-512,-15 16-160,0-16-193,16 0 1,-16 0-256,14 15 160,-14-15 32,16 0 160,-1 15 32,0 0-192,1 0 0,-2 1-64,2-1 32,-1 15-128,0-15 0,1-15-96,-2 16 64,2-16-128,-1 0-64,0-16 0,1 1-32,-2-15 0,2 15 64,-1-16-32,0 1 64,1 15-64,-16-16-32,14 16-64,-14-15 32,0 30 32,0-16 0,-14 1-96,14 15 64,-16 0-32,1 0-64,0 0 96,-1 0 0,2 0-64,-2 15 64,1 1-32,0-16 0,-1 15 0,16 15 0,-14-15 64,14 16 64,0-1 160,0 1 192,0-1-96,14 0 0,-14 1-64,16-16 0,14 0-128,-14 0-32,-2 1-32,17-1-64,-16 0 32,15-15 32,1 15 32,-16-15 32,1-15-1216,-1 15-448,0-15-1216,0 0-415,0-1-1857</inkml:trace>
  <inkml:trace contextRef="#ctx0" brushRef="#br0" timeOffset="9725">8958 3545 5888,'0'15'2176,"-15"-15"-1152,30 0-416,-15 0 736,0 0-448,0 16-128,0-16 96,0 0 96,15 14-512,-15-14 96,16 16 32,-16-1 95,15 0 65,0 1-256,0 14-64,0 0-96,1 0 32,-1 1-128,0-16 32,0 15-96,-15-14 0,15-1-32,1 0 64,-16 1-96,0-16-64,0 14 64,0-14 64,0-14 0,0 14 0,0-31-96,0 0-64,-16 1 96,16 15 0,0-16 96,16 17 32,-16-17-96,0 0-32,15 17-32,0-2-64,16 1-64,-31 0 32,15-1 32,15 2 0,-15 14 0,1-16 64,-1 16-32,0-15 64,15 15 64,-14 0 64,-16 0-32,15 15-32,15-15-32,-30 16 64,15-16-32,1 14 0,-1 2 32,-15-1 96,0 0-128,15 15-32,0 1 64,-15 0 96,16-1-64,-16 0-64,15 0 0,0 1-32,0 0-64,0-17 32,1 2 0,-1-1 32,0 0 0,15-15 64,-14 16 32,-1-16 32,15-16 0,1 16 0,-16 0-224,15-15 0,-14 0-32,14-1 64,-15 16-96,0-14 0,1-2-544,-16 1-160,0 0-1056,-16-1-448,16 16-2912,-15 0-1215,-15 0 1887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01.241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9993 2418 5632,'0'0'2112,"0"0"-1152,0 0-640,0 0 1056,0 15 128,16 0-352,-16 1-640,30 14 32,-15 1 32,16-1-128,14 16 64,1-1-96,0 1 63,14-1-191,1-14-96,0 15 96,15-16 64,31-15-128,-1 0-64,1 1 0,-1-16 32,16-16-32,15 1 0,-1 0-32,-14-15 0,0-16-64,-1 0-64,16 1 96,15-1 64,-30 0-224,15 1 0,0 14 0,0 1 96,15-1-64,-15 16 0,15 15 96,0 0 96,0-15-224,-15 15 0,-15-15 288,15 15 128,-1 0 64,-14 0 0,0 0-160,-16 0 0,1 15-224,-16 0-32,15-15 64,-14 15 32,-1 1-32,-15-1-64,-15-15 288,15 15 128,-30-15-192,-1 15-128,-30-30-224,-15 15-64,0 0-1184,-15-15-512,0 0-1855,-15-1-769,-1 1 416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01.803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14677 1932 8320,'-15'-15'3168,"30"30"-1728,-15-30-992,0 15 832,0 0-512,0 0-32,0 15-65,15-15-31,1 16-352,-16-1 96,15 0 64,0 0-32,1 0 0,-2 16-160,17-16 0,-16 0-96,15 16 0,-14-1-32,30-15 0,-16 1-160,0 14-32,0-15 32,1 0 0,-16-15 32,15 16 0,1-1 0,0 15 64,-1-15-32,-15 1-32,16-1 32,-16 15 32,0 1-32,0-1-32,0 0 96,-15 1 64,0-1 64,-15 1 96,15-16-96,-15 15 32,0 1 32,0-1 64,-1 1-96,1-16 0,0 15-32,-1-15 32,2 1-64,14 14 32,-16-30-192,1 15-32,15-30-1344,0 15-1184,-15-15-512,15 0-2463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07.195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15880 1492 3968,'-16'0'1472,"16"0"-768,16-16-416,-16 16 448,0 0 64,0 0 64,0-15-32,0 15 32,15 0-480,-15-15 352,15 15 128,0 0-192,-15 0 32,15 0-128,1 0 0,-16 15-160,15-15 0,0 31-192,-15-17 32,15 17-97,0 0 65,1-1-128,-16 31 0,0-16 32,0 17 0,0-2 64,0 1 96,0-16-128,0 1-32,0 0-64,0-16-64,15-14 32,0 14-32,0-15 128,0 0 64,16-15 0,-16 0-32,31-15-32,-16 0 64,16-1-32,-16 2 0,16-17-96,-16 0-64,1 1-64,-1 0 32,1-16 96,-1 0 96,0 1-128,-14 0-96,-1-1 96,0 16 32,-15-16-96,15 15-32,-30 1 32,15-1 64,0 1-64,0 14-64,0 2 64,-15 14 0,15-16 32,0 16 0,0 16 0,-15-2 64,15 2-96,0-16 0,0 30 160,0-14 160,0-1-96,0 15 64,15 1 32,0 15 64,0-16-96,0 16-96,16-1 0,-1 0-32,16-14-64,-16 0 32,1-1 0,-1-15 32,1 0-160,-1 1 32,0-2 64,-14-14 96,14 0-1280,-15-14-576,0-2-1407,-15 1-609,0 0-704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08.289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17019 1431 4480,'-15'0'1760,"15"0"-960,0 0-384,0 0 608,0 0-32,0 0 128,0 0-128,0 0-32,0 0-544,0 0 320,15 15 128,-15-15 96,0 0 127,0 15-31,15 1 352,1 14-416,-16 0-320,15 1-128,0 14-256,0 16-32,1-15-128,-1 15-96,15 0 0,-15-15 32,1-1-32,14 1-32,-15-16 32,0-14 32,1-1-32,-1-15 64,0 0-64,0 0 64,0-15-64,1 15 64,-1-16-128,0-14-64,0 15 128,1 0 32,-16-16 0,15-14-64,0 14 32,0 1-32,-15-1-96,15 1 64,1-1 32,-16 1 64,15 14-96,-15-14 0,15 15 32,-15-1 0,0 16 64,15-15 32,-15 15-32,15 0 32,-15 0 0,16 0 32,-16 0 64,0 0-96,15 15 0,-15-15-32,15 16-64,0-1 160,-15 0 32,15 0-64,1 1-32,-16 14-32,15 16 32,-15 0-64,15-16-32,0 16 32,-15-16 32,15 1-32,1-1-32,-16 0 32,15-14-32,-15 14 64,15-30 32,-15 15-32,15 0 32,-15-15-64,0 0 64,16-15-64,-16 0 64,0 0 0,15 0 32,-15-16-160,15-14 32,-15-1 0,0-15 0,15 15 0,-15 1 0,15-1 0,-15-15 0,16 15 0,-1 16 0,-15-16-96,15 16 64,-15-1 32,15 16 64,-15-15-32,0 15-32,15-1-64,-15 16-32,0-15 64,16 15 64,-16-15 0,15 0-32,-15 15 32,16-16-32,-16 16-512,0-15-192,0 0-1344,0 15-512,0 15-3423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13.629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16594 3256 5888,'0'-16'2272,"16"16"-1216,-16 0-384,0 0 704,0 0-128,0 0 0,14 0 0,-14 16 0,16-1-673,-16 0 97,0 1 0,0 14 0,0 0-32,0 0-192,0 1-128,0 0-96,0 14-64,0-14-96,0-16-64,15 16 32,-15-17 32,0 17-32,15-16-32,1 1 96,14-16 0,-15 0-128,16 0 32,-1-16 64,0 1 32,0 15-32,1-31-64,15 17-64,-16 14-32,1-31 128,-1 16 96,0-1-96,16-14-32,-16 15 0,1 0 0,0-1 64,-17-14 96,-14 14-128,16-14-32,-16 15 0,-16-16 64,2 1-96,-2 15 0,-14-16 32,0 1 0,-1 0 0,-15 14 64,1 2-32,-1-2-32,0 1 96,16 15 64,-16 0 0,16 0 0,0 0-96,-1 15 32,16-15-64,-15 0 64,14 0-128,16 16-64,-15-16 64,15 14 0,0-14 32,-15 16 0,15-1 0,0 0 0,0-15-800,0 16-320,15-2-992,-15-14-351,31 0-1665,-17 16-1536,17-16 2144</inkml:trace>
  <inkml:trace contextRef="#ctx0" brushRef="#br0" timeOffset="813">17780 3013 5504,'0'0'2112,"0"0"-1152,0 0-288,0 0 800,0 0-192,0 0 32,0 0-192,0-15-32,-15 15-608,15 0 63,0 0 97,-15 0 0,0 15 96,-1-15-128,1 0 0,15 15-32,-30 16 0,15-1-96,-16 1 32,1 14-96,-1 1 0,16 0-96,-15 14-32,-1-13-160,16-2-32,15 1-32,0-1-64,0 1 32,15-15-32,0-1 0,1-15 0,14-15 64,1 15 32,14-30-128,-14 15 32,14-15 64,1 0 32,-1 0-128,-14-1 32,-1 1 0,1 15 64,-1-15-96,1 0 0,-16-1 96,0 1 32,0 15-128,-15-15 32,0 15 0,0 0 0,0-15 0,0 0 64,-15 15 32,0 0 32,0-16-160,-16 16-32,16-15 32,-15 0 64,14 0-64,-14 15 0,15-15 32,-1-1 64,1 1-96,0-1 0,0 1-32,0 15-64,15-15 96,0 15 64,-16 15 0,16-15-32,0 15-64,0-15 32,-15 16 32,15-1 0,0 1 64,0-1 32,0 0-128,0-15 32,0 15-576,0-15-256,0 15-960,0-15-416,0 0-1279,0 0-609,15-15 0</inkml:trace>
  <inkml:trace contextRef="#ctx0" brushRef="#br0" timeOffset="1407">18526 3272 7040,'0'-14'2624,"0"14"-1408,-30-16-928,30 16 704,0 0-192,-16 0 96,16 0-320,-15 0 0,0 0-352,0 0 160,0 0 32,-1 16 159,1-2 33,0-14 32,0 16 0,0-1-160,-1 0-32,1 1-128,15-2-32,-15 2-96,0 14-32,15 0-32,0-14 64,0-1-32,0 0 0,0 1-192,15-2 32,0 2 0,0-1 0,-15-15 64,31 15 32,-16-15-128,0 16 32,0-1 0,1 0 64,-1-15 32,15 15 32,-15 0 192,-15 1 128,0-1-160,-15 0-32,15 15 64,-15-14 32,0 14-160,0-14-64,-16-2-64,16 2-64,0-16-320,-16-16-192,16 2-1248,0-2-448,0-14-1887,15 14-737,-31-14 768</inkml:trace>
  <inkml:trace contextRef="#ctx0" brushRef="#br0" timeOffset="5063">15758 4276 8704,'-16'0'3328,"1"0"-1792,15 15-1152,0-15 768,0 0-480,0 16-64,0-16-161,15 0 33,-15 0-256,16 0 64,-1 0 64,16 0-128,-1 0 32,16-16-96,-1 16 0,0 0-192,1 0 32,0 16 64,14-16 32,-14 15-192,0 0 0,0 0 96,-16 16 128,0-16 32,1 15 0,-16-15-96,0 1-64,0 14 32,-15-15-32,0 0 0,-15 1 0,0 14 64,0-15 32,-31 16-32,16-16 32,-16 0-64,1 0 64,-1-15-128,16-15-64,-1 15 64,0-15 0,17 15-480,-2-15-192,16 15-1152,0-15-447,16 15-1441,14-16-1408,-15 1 1952</inkml:trace>
  <inkml:trace contextRef="#ctx0" brushRef="#br0" timeOffset="4595">15879 4260 5760,'0'0'2176,"0"0"-1152,15-15-640,-15 15 608,0 0-96,0 0 96,15 15-256,1-15-128,-1 30-352,-15 1 192,30 14 160,-14 17-128,-1-17 0,0 0-224,0 1-96,0 0-64,1 15-1,-16-16-126,15-14-1,0 14-480,-15-14-192,15 0-1216,-15-31-512,0 0-1184</inkml:trace>
  <inkml:trace contextRef="#ctx0" brushRef="#br0" timeOffset="5501">16564 4458 6144,'16'0'2368,"-16"0"-1280,14 0-576,2 0 704,-16 0-224,15 0-32,0 15-160,1 16-128,-2-17-352,17 17 64,-16 0 64,1-1-96,-2 0-33,-14-14-127,16 14 32,-16-14-128,0-2 0,0-14 32,0 0 0,0 0-64,-16 0 32,2-14 0,-2-2 32,16 1-64,-15 0 32,0-16 0,15 1 32,0 15 0,15-16 0,0 16 0,1-31 0,14 16 0,0 14 0,-14 2-64,14-2-64,0 1 32,1 0-544,-16 30-192,1 0-1343,-2 1-513,2-2-1792</inkml:trace>
  <inkml:trace contextRef="#ctx0" brushRef="#br0" timeOffset="5986">17126 4535 6784,'0'0'2528,"0"0"-1344,0 0-960,0 0 576,0 0-416,15 15 64,-15-15-32,15 0-256,-15 0 288,0 0 160,-15 0 160,15 0 96,-15 0-96,15 0-97,-15 0-159,0 15 0,-1-15 0,16 15 64,-15-15-192,0 16-64,15-1-96,0 0 0,0 0-288,0 0 0,15 1 64,-15-1 64,15 0-96,1 0-32,-1 0 32,15-15 0,1 0 32,-1 0 64,0-15 32,-14 0 96,-1-15-160,16 14-32,-31-14 0,14 0 64,-14-1-32,-14 1-32,-2-1 32,-14 16-32,14-15-96,-14 14 64,15 32 32,0-16-864,15 15-288,-16 0-768,32 0-319,-1-15-2241</inkml:trace>
  <inkml:trace contextRef="#ctx0" brushRef="#br0" timeOffset="6423">17628 4733 6912,'-15'15'2624,"15"-15"-1408,15 15-704,-15-15 704,15 0-448,-15 0-32,0 0-64,16 0 32,-1 0-384,0 0 256,0-15 127,-15 15-63,15-15-64,1 0-256,-1 0-64,0-1 0,-15-14 64,0 15-32,0-16 0,0 1-160,0-1-32,-30-29-96,14 14-32,1 16-32,0-1 0,0 1 64,0 14 0,15-14-96,-16 15 0,16 0 64,0-1 0,16 1-64,-1 0 64,0 0-32,0 15 0,16-15 64,14 15 0,-30-16-800,16 16-320,-16 0-415,0 16-129,-15-16-704,16 15-256,-16-15-640</inkml:trace>
  <inkml:trace contextRef="#ctx0" brushRef="#br0" timeOffset="-734">15788 3302 7808,'-31'0'2880,"31"0"-1536,0 16-512,0-16 992,0 0-544,-15 0-97,15 0-191,0 15-64,0-15-512,0 0 96,15 15 128,-15-15-64,15 0-32,1-15-96,-1 15-32,15-15-96,1-1-32,-1 2-96,16 14-32,0-16-96,-1 1-64,16 15 32,-15 15-32,-1-15 0,-14 16 0,14-2 0,-14 2 0,-17 14 0,17-14 0,-16-2 64,-15 2 96,16 14-128,-16-14-32,-16 14 64,16-15 96,-30 0-64,0 1-64,-1-2 0,-14 2-32,14-16 0,-14 15 64,-17-15-96,17 15 0,14-15-32,1 0 0,15 0 0,0 0-64,-1 0-1120,32 16-512,-1-16-960,0 0-287,15 0-1985</inkml:trace>
  <inkml:trace contextRef="#ctx0" brushRef="#br0" timeOffset="-1218">15895 3394 8576,'-15'0'3232,"15"15"-1728,15-15-1056,-15 0 832,15 15-352,1 1-65,-1-1-127,0 0-96,0 15-320,1 16 64,-1-15 64,16 14-160,-31 1-96,15-1-192,0 1 0,0 0 0,0-1 64,-15 1-800,0-16-320,0-14-927,0-16-449,0 0-1952</inkml:trace>
  <inkml:trace contextRef="#ctx0" brushRef="#br0" timeOffset="6642">17583 4534 9344,'0'0'3520,"0"0"-1920,15-15-1088,0 15 928,-15 0-417,31-15-31,-16 15-512,15-15-192,1-1-192,15 16-96,-1-15 32,1 15-672,-31 0-224,15 0-1023,1 0-481,-16 0-2016</inkml:trace>
  <inkml:trace contextRef="#ctx0" brushRef="#br0" timeOffset="7017">18084 4033 11776,'-30'15'4480,"30"-15"-2433,0 16-2047,0-16 928,15 14-704,-15-14-192,15 31-1440,-15-16-671,16-15-2913,-1 16-1184</inkml:trace>
  <inkml:trace contextRef="#ctx0" brushRef="#br0" timeOffset="6861">18130 4443 8320,'-15'15'3072,"15"-15"-1664,0 0-800,0 0 928,15 0-416,-15 15-65,0-15-255,16 16-64,-16-1-384,14 15-64,2 1 32,-16-1-128,15-15 64,0 0-224,-15 1-96,0-16-1536,0 0-607,0 0-1633,0-16-1888,0 1 1856</inkml:trace>
  <inkml:trace contextRef="#ctx0" brushRef="#br0" timeOffset="7249">18389 4215 10752,'0'31'4032,"0"-31"-2177,0 30-1599,15-30 928,-15 15-544,16 16-32,-1 14-160,0 1-32,0-16-224,0 16-128,1-1 32,-1 1-64,-15-16-32,15 1-64,0 0 32,-15-17-1440,0-14-640,15 0-2239,-15-14-1825,0-2 2432</inkml:trace>
  <inkml:trace contextRef="#ctx0" brushRef="#br0" timeOffset="7425">18450 4261 12672,'-46'15'4735,"46"-15"-2559,0 0-1760,0 0 1056,0 0-896,0 0-320,0 0-256,0 0-32,0 0 32,0 0-1504,0 0-576,0 0-1759,30 0-769,-14 0 576</inkml:trace>
  <inkml:trace contextRef="#ctx0" brushRef="#br0" timeOffset="7862">18769 4504 7808,'0'30'2880,"0"-30"-1536,0 31-736,0-31 832,15 0-608,-15 15-128,0-15-256,15 16 31,-15-16-255,16 14 160,-16-14 32,0 0 64,0 0 32,0 0-128,0 0 0,0-14-96,-16-2 0,16 16 32,0-15 32,-15-16-160,15 16-128,0-15 32,15-1 64,-15 16 64,16 0 32,14 0-64,-15 0-32,16-1-32,-1 1 0,0 15 0,1 0 64,-16 0-32,0 15 0,16 1-96,-16-1-64,15 0 32,-15 15 32,1-14-32,-1 14-32,0 0-768,-15-14-288,15-1-928,-15-15-448,0 0-1311,0 0-577,16-15 800</inkml:trace>
  <inkml:trace contextRef="#ctx0" brushRef="#br0" timeOffset="9159">18632 4352 7040,'0'0'2624,"0"0"-1408,0 0-800,0 0 704,0 0-448,0 0-64,0 15-64,0-15 32,0 0-320,0 16 224,0-1 128,0 0 31,0 0 97,0 0-64,16 1-32,-16 14-192,0-15-32,15 16-256,-15-1-32,0-15 0,15 16 0,-15-16-160,15 0-32,-15 0-1312,0-15-608,0 0-1791,0 0-2145,0-15 1792</inkml:trace>
  <inkml:trace contextRef="#ctx0" brushRef="#br0" timeOffset="9378">18678 3956 9728,'-15'-15'3584,"15"15"-1920,-31 0-1024,31 0 959,0 0-735,0 0-160,0 0-480,0 0-160,0 0-64,16 0-576,-16 0-256,15 0-2367,0 0-1121,0 0 384</inkml:trace>
  <inkml:trace contextRef="#ctx0" brushRef="#br0" timeOffset="8487">19636 4322 6784,'0'0'2624,"0"0"-1408,0-15-512,0 15 832,0-15-320,0 15-64,0-15-224,0 15-33,0-16-511,0 16 64,-14 0 0,-2 0 32,-14 0 32,14 0-256,-14 16-96,15 14-32,0 0 0,-1-14-64,2 29 32,-2-14-64,16-1 64,-15-15-128,30 1 0,1-1-128,-2 0 32,2-15-352,14-15-96,-14 15-128,-2-31 0,2 16 128,-1-15 97,0 15 351,-15-1 224,0 1 159,0 0 97,0 0 96,0-1 64,0 16-288,0 0-64,0 0 32,0 16 32,0-1-32,0 15 32,16-14-128,-16 29 0,14-30 160,2 31 96,-1 0-128,0-1-64,-15-14-64,16 14-96,-16 1 160,0-16 32,0 16-160,-16 0 0,1-16-32,-16 16 0,1-16-992,-16-15-448,1 0-1311,-16-15-577,0 0-928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24.242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20153 2358 4480,'0'0'1664,"0"0"-896,-30 15-256,30-15 576,0 0-32,0 0 32,-15 0 96,-1 0 32,16 16-640,-15-16 160,15 15 128,-15 0-128,15 0 31,0 0-63,0 16-64,0-1 32,15 1-32,0-16-224,16 31 0,-1-31-128,16 15 0,-16 1-96,47-16-32,-17 0-96,32 0-64,-16-15 96,45 0 0,-30 0-128,31-15 32,-30 0 0,29-16 64,-14 16-32,14-15 64,1 15-128,-15-1-64,-17 16 128,2-15 32,-1 15-96,-15 0 32,0 0 0,15 15 64,-30-15-32,16 16-32,-17-16 32,1 0 32,-16 15-32,17-15 64,-17 0-64,0 0-32,-14 15-64,0-15 32,-17 0-608,2 0-224,-1 15-960,-15-15-447,15 0-1409,-15 0-1952,0 0 1664</inkml:trace>
  <inkml:trace contextRef="#ctx0" brushRef="#br0" timeOffset="484">22511 2176 9728,'-15'31'3680,"15"-31"-1984,15 15-1216,-15-15 991,16 0-735,-16 0-160,30 15-160,-15-15-32,16 15-192,-1-15-64,1 15 0,-1 1 0,0-16 0,1 15 0,0-15 64,-1 15-32,1 0 64,-1 16-64,16-16 64,-16 0 0,-15 0 32,16 16-64,-16-16 32,0 0-128,0 0 0,0 1-32,-15 14 32,0-15 64,0 16 64,0-1 32,0 1 64,0-1-32,-15 0 0,15-14-32,-15 14 0,15-15-128,-15 16-32,0-1 32,15-15 64,-16 0-32,1 1 0,15-1-256,-15 0 0,15-15-1312,-15 15-576,0-15-2848,15 0-1311,0 0 1599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28.758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24200 1385 8064,'-31'0'3072,"31"0"-1664,-15-15-672,15 15 928,0 0-512,0 0-193,15 0-543,-15-15-192,15 15-160,-15 0 288,46-15 192,-15-1-384,29 16-64,-14-15-64,15 15 32,-16-15-32,16 15-32,0 0 96,0 15 0,0-15-32,0 15-64,-31 1 32,16 14-32,-31-15 0,0 16 0,-15-16 0,-15 15 0,15 1 0,-15-1 64,-1 1-32,-29-16-32,14 15 32,1-15 32,15 1-32,0-1-32,-16 0 32,31 0 32,-15-15-32,30 16 64,-15-16 0,31 0 96,-16 0-96,15 15 0,1-15-32,14 15-64,1-15 32,0 30 32,-16-14-32,0 29-32,1-30 32,-16 31 32,0-16 96,0 1 64,-15 14-192,-15-14 0,0-1 96,-15 1 160,14-1 32,-29-15 128,14 16-160,-30-31-96,16 15-96,-16-15 0,0-15-128,16 15 0,-16-15-480,30-1-192,1 1-1056,15 0-480,-1 0-735,32 0-225,-16 15-736</inkml:trace>
  <inkml:trace contextRef="#ctx0" brushRef="#br0" timeOffset="-625">24261 1461 4736,'-31'0'1760,"31"0"-960,15-15-320,-15 15 640,0 0-128,16 0 64,-1-15 96,-15 15 128,15 0-672,0 0 160,0 15 96,-15-15-192,16 31-65,-1-16-95,0 15 96,0 1-352,-15 29-64,15-29-128,-15 30 32,16-31-576,-1 16-192,-15-16-1311,15-15-481,0 1-1760</inkml:trace>
  <inkml:trace contextRef="#ctx0" brushRef="#br0" timeOffset="453">25067 1964 8448,'0'15'3232,"0"-15"-1728,15 0-992,1 0 928,-2 0-480,-14 0-161,31 0-95,-16 0-64,15 0-352,1 0 32,0 0 32,-1 0-128,0-15 32,0 0-224,1-1-32,0 1 64,-1 0 32,0-15-32,-14 14 32,-1-14-64,-15 15-32,15-16 32,-30 16-32,0 0 0,-1 15 0,1-15 0,-30 15 64,14-16 32,0 47 96,1-31-32,15 30 0,-16 1-96,17 14 32,14-14 64,0-1 128,0 16 64,30-1 96,-15-29-96,30 14 32,-14-15-160,14 0-64,1-15-64,0 0-96,0 0-320,14 0-128,-29-15-992,14 15-320,-29-15-864,14 0-351,-14 0-1569</inkml:trace>
  <inkml:trace contextRef="#ctx0" brushRef="#br0" timeOffset="750">25873 1324 9216,'0'-30'3520,"0"30"-1920,0 0-896,0 0 991,15 0-831,-15 15-224,16 0-64,-16 1 64,15 14-320,0 1-192,0 45-64,1-31 0,14 31 32,-30 0 224,30 1 192,-14-16-128,-1 0 32,-15-1-256,15-14-32,0 0-64,0-16 32,1-15-1056,-1 0-448,0-15-1344,0 0-575,0 0-1345</inkml:trace>
  <inkml:trace contextRef="#ctx0" brushRef="#br0" timeOffset="1047">26330 1081 7808,'-30'0'2976,"30"0"-1600,-16 31-544,16-31 928,0 15-640,0 0-161,0 31-31,0-16 64,0 31-544,16-16 96,-16 1 96,14 15 128,17 0 96,-16 0-256,15 15-128,1-15-192,-16 0-128,15 0-64,-14-16-96,14 1 96,-14 0 0,-2-1-1248,2-14-544,-1-1-1856,0-15-703,-15 0-513</inkml:trace>
  <inkml:trace contextRef="#ctx0" brushRef="#br0" timeOffset="2062">27075 1264 9216,'0'0'3424,"0"0"-1856,0 0-1120,0 0 896,15 0-385,-15 0-63,16 15-256,-16 0-64,30 15-320,-30-14 128,30 14 96,-14 1-224,14-1-64,-15 1-64,0 14 0,1-14-64,-1 29 32,-15 2 0,15-2 96,-15-14 192,0 14 64,15-29-160,-15 14-32,0-14-128,0 0-96,15-17 0,-15 2-32,16-1 192,-1 0 128,0-15-32,0 0 0,16 16-96,-1-16-32,0 0-96,1 0 32,0 0-128,-1 0 0,0 0-480,-14 0-128,14 0-1152,-15 0-544,0-16-1567,1 16-737,-2 0 480</inkml:trace>
  <inkml:trace contextRef="#ctx0" brushRef="#br0" timeOffset="2516">28064 1705 9088,'-16'-15'3424,"16"15"-1856,-14 0-1696,14 0 672,0 0-416,0 0-64,-16 0 96,1 0 128,-16 15-160,16 0 512,-15 1 191,15 14 289,-16 0 96,16 1-384,-1 15-96,2-16-288,-2 0-32,1-14-192,15 14 32,0-15-224,15 0-32,-15-15-288,30 0-128,-14-15 0,14 0 64,-14 0 64,-1-31 32,0 31 160,0-15 32,0 14 192,-15-14 64,16 15 64,-16 30 0,0-15 0,15 15 64,-15 0-32,0 31 0,0-31-160,15 31-96,-15-16 0,16 1-32,-16-16-992,14 0-384,2-15-1056,14 0-415,-14-15-1857</inkml:trace>
  <inkml:trace contextRef="#ctx0" brushRef="#br0" timeOffset="2860">28262 1081 9088,'-16'31'3424,"16"-31"-1856,16 60-832,-16-44 927,0 14-511,0-15-128,14 16-224,-14-1-128,16 16-352,-1-1-128,0 1-64,1 0 0,-2 14 64,-14 2 32,16-1 32,-1-1-128,-15 1-96,15-15 64,-15 0 0,0-1-544,0-14-160,0-16-1184,0 0-448,0 15-959,0-30-385,0 0-128</inkml:trace>
  <inkml:trace contextRef="#ctx0" brushRef="#br0" timeOffset="3360">28580 1979 6144,'-30'0'2272,"30"0"-1216,0 0-960,0-15 480,0 15 0,0 0 96,0 0 192,0 0 192,0 0-576,-16 0 384,16 0 96,0 15 127,-15-15 65,15 0 0,0 0 96,0 15-352,-15-15-128,15 0-192,0 0-32,0 0-96,0 0-32,0-15-224,0 0-128,0 0 32,0-1 64,0 1-64,0-15 0,15 15-32,0-16-64,-15 16-64,16 0 32,-1-1-32,0 1-64,0 0 0,0 15 96,1 0-64,14 0 32,-15 0 128,16 0 32,-16 15-128,16 0 32,-1 1 0,-15-1 64,16 0-96,-16 16 0,0-16 32,-15 15 0,0-15 64,-15 16 96,0-16-64,-16 15 0,16-14-32,-30-1 32,14 0-352,0 0-64,1-15-608,-16 0-288,16 0-768,15-15-288,-1 0-895,16 0-417,0 15-384</inkml:trace>
  <inkml:trace contextRef="#ctx0" brushRef="#br0" timeOffset="3797">29325 1660 7808,'0'0'2880,"0"0"-1536,-15-16-576,15 16 864,0 0-480,0 0-129,0 0-159,0-15-64,0 15-448,0 0 288,-15 0 96,15 0-160,-15 0 0,-1 15-160,-14-15 64,15 16-64,-16 14 0,16-15-160,0 16-96,0-16-160,0 15 0,15-15 0,0 16 0,0-16 0,15 0 0,0 1 0,15-1 0,-30 0 0,16 0 64,-1 16-32,0-16 64,0 15 0,-15-15 96,0 1-160,-30 14-96,15-15 96,-1 16 32,-14-16-224,0 0-64,-1 0-1088,-14-15-480,14 0-1696,-14-15-735,14 15-385</inkml:trace>
  <inkml:trace contextRef="#ctx0" brushRef="#br0" timeOffset="7016">24733 3378 8192,'-16'-15'3072,"16"15"-1664,0 0-928,0 0 768,0-15-256,0 15-32,0 0-257,0 0-95,0 0-352,0 0 256,16 0 128,-16 0-320,30 0-96,-15 0-96,16-16 64,-1 1-96,16 0-64,-1 15 0,1-15 32,0 15-96,-1 0 0,1 0 32,-1 15 64,-14 0-32,-1 16-32,1-16 32,-16 15-32,0 1 0,0-16 64,-15 16-32,0-1 64,0-15-64,-15 16 64,0-17 0,-16 2 32,16-1-64,-30 0-64,29 1 32,-29-16-32,-1 0 0,16 0 64,-1-16-96,1 16-64,-1-15-864,16 15-320,0 0-832,15 0-351,0 0-2017</inkml:trace>
  <inkml:trace contextRef="#ctx0" brushRef="#br0" timeOffset="6563">24823 3546 4864,'-15'0'1824,"15"0"-960,0-16-448,0 16 608,15 0-224,-15-15 0,15 0 32,-15 0 32,0 15-448,16-15 320,-16 15 128,0-16 160,15 32 127,-15-16-31,0 0 128,0 15-576,15 0-128,0 0-288,1 16 0,-16-16-160,15 46-64,0-16 0,0 16 32,0-15-960,1-16-352,-1 16-991,-15-31-417,15 0-1856</inkml:trace>
  <inkml:trace contextRef="#ctx0" brushRef="#br0" timeOffset="7501">25645 3591 5376,'-16'-15'2112,"16"15"-1152,16 0-480,-16-16 576,15 16-96,-15 0 64,0-14-32,0 14 32,-15 0-544,15 0 192,-16-16 96,1 16-33,0 0-63,0 0-96,-16 16-32,16-16-96,0 14-32,0 2-96,0-1-32,-1 0-160,1 15-96,15-14 0,0-16 32,0 15-32,0-15-32,15 0-64,1-15 32,14 15-32,-15-16-64,16 2 0,-1 14 96,-15-16 0,0 16 32,1 0 0,-1 0 0,-15 16 0,15-2 0,0 2 0,0-1 0,-15 16 0,31-17 0,-16 17 0,0-31 0,0 15-1152,1-30-416,-1 15-1119,0-15-449,0-15-736</inkml:trace>
  <inkml:trace contextRef="#ctx0" brushRef="#br0" timeOffset="7938">25812 3454 8320,'-15'-15'3072,"15"15"-1664,15 0-864,-15 0 864,16 15-384,-1-15-33,15 16-447,1-16-160,-1 15-224,1-15-64,14 0 96,1 15-448,-1-15-160,1 0-1119,0 0-449,-16-15-1152,16 15-1728,-16-15 1440</inkml:trace>
  <inkml:trace contextRef="#ctx0" brushRef="#br0" timeOffset="7735">25903 3196 9216,'0'30'3520,"0"-30"-1920,0 31-1088,15-31 864,1 15-673,-16 1-223,15 29-160,0-14 0,15-1-160,-30 0-160,31 16-32,-16 0 32,0-1 0,0 0 64,1 17 32,-1-32-832,-15 16-288,15-16-895,-15-15-385,15 0-1696</inkml:trace>
  <inkml:trace contextRef="#ctx0" brushRef="#br0" timeOffset="8298">26360 3287 6784,'0'0'2624,"0"0"-1408,0 30-640,0-15 800,15 1-288,-15-1 0,0 15-192,15 1-97,1 15-415,-1-16 256,0 16 96,0-1 0,0-14-64,1 14-224,-1-14-32,0-17-192,15 2 32,-14-1-160,-1-15 0,0-15 32,0-1 0,1 2-160,-1-17 32,0 16 0,0-1 64,0 2-32,1-17-32,-1 31 160,15-15 32,-30 15 0,31 15-32,-1-15-96,0 15 32,-14 1 0,14 14 32,-15-15-352,16 16-96,-16-1-1472,15-15-576,-14 0-2815</inkml:trace>
  <inkml:trace contextRef="#ctx0" brushRef="#br0" timeOffset="321399">27364 3393 5632,'0'0'2176,"0"0"-1152,0-15-64,0 15 832,0 0-192,0 0-64,0-15-320,0 15-97,0 0-639,0 0-352,0 0-128,0 0 480,0 0 224,0 15-192,0 0-128,15 1-224,-15 14-128,0 1 0,15-1-32,-15 0 0,16 17 64,-1-17-672,-15 16-288,15-31-2015,15 15-833,-14-15-544</inkml:trace>
  <inkml:trace contextRef="#ctx0" brushRef="#br0" timeOffset="322149">27211 3408 6784,'0'16'2528,"0"-16"-1344,0 0-672,0 0 768,0 0-192,0-16 96,15 16-192,1-15 31,-2 0-575,2-15 320,-16 14 96,15 1-96,16-15-64,-17 15-320,17 15-96,-16-16-160,15 1-32,1 0-32,14 15-64,-14 15 32,15-15-32,-16 15-96,16 1 0,-16-1 64,1 15 0,-16-15-128,0 1 32,1-1 64,-16 0 32,14 0-64,-14-15 0,0 15 64,-14 1 0,14-1 32,-16 0 64,1 1-32,-16-2 64,1 2-64,-16-1-32,16 0-64,0-15-32,-1 16 64,0-16 64,1 14-992,15-14-384,0 0-1311,15 0-481,0 0-1024</inkml:trace>
  <inkml:trace contextRef="#ctx0" brushRef="#br0" timeOffset="322930">27729 3652 7296,'0'0'2720,"0"0"-1472,0 16-1120,0-16 608,16 0-416,-16 0-96,15 14 128,-15 2 96,15-1-224,-15 0-64,15 1 32,0-1-32,-15 0 64,16-15 0,-16 15 96,0 0 128,15 1 32,-15-16 0,0 0 31,0 0-127,-15 0 0,15 0-32,0-31 96,0 16-96,-16 0 32,1 0-224,15-16-96,0 16 32,0-15 0,0 14 32,0-14 0,0 0 128,31-1 96,-31 16-192,30-1-32,-15 2-128,0-2-32,1 16-32,-1 0 0,0 0-864,15 0-416,-14 16-799,-1-2-321,0-14-1952</inkml:trace>
  <inkml:trace contextRef="#ctx0" brushRef="#br0" timeOffset="323446">28261 3606 3712,'0'0'1408,"0"0"-768,0 0-608,0 0 256,0 0 256,0-15 192,15 15-32,-15 0 32,0 0 160,0 0 160,0 0-576,0 0 224,0 0 64,0-15 96,0 15 96,-15 0-160,15-15-32,-30 15-129,-1 0-383,1 0-128,15 0-96,-16 0 32,16 15-96,-15 0-64,14 0 64,16 1 64,-15 14-64,15-15-64,15 16 128,-15-1 32,31-15 64,-1-15 64,1 0-32,14-15 64,-14 0-64,-1 0 64,1-1-64,-1-14 0,-15 15-192,0 0 32,-15-1 0,-15 1 64,15 0-96,-15-15-64,-15 30-288,14-16-96,1 16-256,0 0-63,0 0-513,15 16-192,0-16-1536,15 15-1664,0-15 1568</inkml:trace>
  <inkml:trace contextRef="#ctx0" brushRef="#br0" timeOffset="324352">28338 3545 8704,'-16'0'3232,"16"0"-1728,16 0-1120,-2 0 768,2 0-256,30 0-1,-1 0-127,1-15-32,-1 15-384,1-16-224,15 1 0,-16 15-160,1-15 0,0 15-544,0 0-160,-16-15-351,-15 15-129,16 0 224,-17 0 192,2 0 416,-1 0 128,-15 15 320,15 0 544,-15-15 160,0 15-96,16 1-64,-16 14-96,14-14-1,-14-2-63,16 17 32,-16 0-256,15-1-128,-15-15-64,0 0-32,15 1-704,-15-16-255,0-16-225,-15 1 0,15 0 416,-15-15 224,-1-1 256,2-14 128,-2 14 0,-14-15 128,30 1 544,-16 14 320,2 0-224,14 17-96,-16-2-640,16 1-256,0 0-1376,16 15-2688</inkml:trace>
  <inkml:trace contextRef="#ctx0" brushRef="#br0" timeOffset="323883">28581 3773 7168,'-16'15'2720,"16"-30"-1472,16 30-896,-16 1 672,15-16-128,0 0 96,-15 0-192,15 0-32,0-31-65,1 16-63,-1-1-64,0-14 32,0 15-192,-15-16 0,15 17-128,-15-17 64,0 0-64,0 1 0,0 0-160,0-16-32,-15 0-96,0 0-32,0 1 32,15 0 0,-15-1-96,15 0 0,0 0-32,0 16 96,15 15-64,0 0 32,15 15 64,1 0 64,-1 0-96,1 15-64,14 0-160,-14 1 0,-16-2-640,0 2-224,-15 14-767,0 0-321,-15-14-1376,-15 14-1280,-1-14 1888</inkml:trace>
  <inkml:trace contextRef="#ctx0" brushRef="#br0" timeOffset="324821">29219 3256 10368,'-31'15'3872,"16"0"-2112,0 15-1568,30-14 799,-15 14-703,0 0-128,15 1-128,1 15 32,-1-16-32,0 16-96,0-15 32,0-1-128,1 0-32,-1-14-416,0 14-95,-15 0-385,15-14-224,-15-32-416,0 16 864,0-15 480,-15 0 448,15-1 256,0 2 256,-15-2 96,15 1 96,0 15 0,0-15-64,0 15-64,0 0-128,0 0 0,0 0 127,0 0 65,0 0-96,0 0-32,0 0-64,0 0 96,0 0-160,0 0 64,0 0-224,0 0-32,0 15-64,0-15-32,0 15-96,0 1 32,0-16-224,0 14 32,0 17-1664,0-31-736,0 15-2943</inkml:trace>
  <inkml:trace contextRef="#ctx0" brushRef="#br0" timeOffset="325571">29356 3256 8704,'-15'0'3328,"15"0"-1792,0 15-1792,15-15 1760,-15 16-928,0 14-1280,15-14-640,-15 14-2720,31 0-1088</inkml:trace>
  <inkml:trace contextRef="#ctx0" brushRef="#br0" timeOffset="325431">29341 3500 7296,'0'0'2720,"0"16"-1472,0-16-1472,0 14 2560,15-14-768,-15 0-256,15 0-353,0 16-575,-15-1-32,16 0 64,-1 1-160,-15-2 0,15 2-64,0-1-32,-15 0-96,15 1 32,-15-2-928,0-14-2047,0-14-193,0-2-1280</inkml:trace>
  <inkml:trace contextRef="#ctx0" brushRef="#br0" timeOffset="326384">29615 3759 18207,'0'-16'768,"0"-14"-448,0-1-128,0 1 0,0 0-96,0-1 0,0 1 32,0-1 64,16 16 32,-16 0 32,15 0-224,15 15 0,-15 15-96,1-15 0,-1 15 64,15 0 64,-15-15-32,1 16-32,-1-1 32,-15 0 32,15 0-896,0-15-1280,0 15 257,1-15-1,-1 16 192,15-16 320,-15 0 96,1-16 512,14 16 192,-15-15 544,16 15 224,-16-15 832,0 15 416,0-15 96,-15 0 32,16-1-352,-32 1-129,16 0-127,-15-15 0,15 30-416,-15-16-160,0 16-128,0 16-32,-1-1-64,1 0-32,0 15-192,15-14 32,-15-1-64,15 15 0,15-15 64,0 1 0,0-16 0,16 15 64,-16-15-96,15 0 0,1 0 32,-16-15 0,-15-1 0,15 1 0,-15 15 64,0-15 32,0 15-128,-15-15 32,0 15-64,15 0 0,0 0 64,-15 15 0,15-15-96,0 30 64,0 1 96,15 14 32,-15 1 160,15 15 160,-15 0-96,15 0 64,-30-16-224,15 16-32,-15-15 64,0 15 32,-16-16-32,1 1 32,-1-1 0,-14 1 32,-16-16-64,0 1-32,0-16-800,-15 0-288,15-30-1376,0 15-608</inkml:trace>
  <inkml:trace contextRef="#ctx0" brushRef="#br0" timeOffset="325680">29646 3743 9856,'-16'31'3680,"16"-17"-1984,-15-14-1280,15 0 959</inkml:trace>
  <inkml:trace contextRef="#ctx0" brushRef="#br0" timeOffset="329759">25098 5310 9600,'-46'15'3584,"46"-15"-1920,-30 15-1248,30-15 959,0 0-543,-16 16-96,16-16-128,-15 0-32,15 0-288,0 0 32,0 0 96,15 0-96,-15-16 64,16 1-32,14 0 96,-15 15-160,16-16-96,-1 1-32,16 15-32,-16-15-160,16 15-32,-16 0 32,16 15 0,-16-15-64,16 0 64,-1 0-32,-14 15-64,-1-15-128,0 16 0,1-16 128,-16 15 64,0 0 64,-15-15 0,15 16-96,-30-16 64,0 14-32,-15 2 0,14-1 128,-14-15 32,-16 15-32,0-15-64,16 16 32,-16-2-32,16-14-96,-16 16 0,16-16-1088,30 0-384,-15 0-1215,46 0-481,-17-16-992</inkml:trace>
  <inkml:trace contextRef="#ctx0" brushRef="#br0" timeOffset="329275">25310 5310 6528,'-30'16'2464,"30"-16"-1344,0 0-608,0 0 768,0 0-320,0 0-64,0 0-160,0 0 0,0 15-416,0 0 160,15 0 95,-15 0-127,15 16 0,-15-1-256,16-15-64,-16 16-64,14 15-64,2-16-256,-16 0-96,15-14-1375,-15 14-609,15-15-1888</inkml:trace>
  <inkml:trace contextRef="#ctx0" brushRef="#br0" timeOffset="328525">24185 5279 9216,'-15'-15'3520,"15"15"-1920,0 0-960,15 0 959,-15 0-383,15 0 0,1 0-480,-1 0-128,30 15-352,-14-15-96,14 0 32,-14 15-96,30-15 0,-15 0-32,-1-15 32,16 15-416,-15-15-192,-1 15-640,1-15-224,-1 0-351,-14 15-129,-1-16-896,-15 16-320,-15-15-64</inkml:trace>
  <inkml:trace contextRef="#ctx0" brushRef="#br0" timeOffset="328728">24581 5355 8064,'0'15'3072,"0"-15"-1664,0 31-1152,15-31 768,-15 15-288,0 0 32,16 0-288,-1 0-128,0 16-192,0-16-192,-15 31 0,15-16-192,-15 1 0,16-1-960,-32 0-352,16-14-1184,-15-1-1760,15 0 1088</inkml:trace>
  <inkml:trace contextRef="#ctx0" brushRef="#br0" timeOffset="328946">24201 5599 8448,'-16'0'3232,"16"0"-1728,16 15-992,-16-15 928,15 0-129,0 0 65,0 0-544,16 0-224,14 0-384,-14 0-160,30 0 32,-16 16-64,1-16-32,0 0-320,14 0-128,-14 0-1120,0-16-479,14 16-2689</inkml:trace>
  <inkml:trace contextRef="#ctx0" brushRef="#br0" timeOffset="330478">25889 5249 6784,'-15'0'2528,"15"0"-1344,0 15-480,0-15 896,0 0-416,0 15-32,0 0-256,0 0-97,0 16-415,0-16-96,0 15-64,0-14-32,15 14-32,-15 0-96,15 1 32,0-16-64,1 0-32,-1 16 32,0-16-32,-15 15 0,15-14 64,-15-16 32,0 0 32,0 0-64,-15 0 32,15-16 224,-15 1 96,0 0-128,-1-15-96,1 14 32,15-29 64,-15 14 0,0 1 64,0-1-128,15 1-64,-16 0-64,16 14 0,0-14-64,16 15 64,-1 0-64,0-1-32,0 1 32,16 0 32,-1 15-32,0 0-32,-14 0 32,14 0-32,0 0 0,1 15 64,-1 0-32,1 1-32,-16-1 32,0 0 32,-15 0-32,0 0 64,0 1-64,-15-1 64,0 15-64,0-15-32,-1 1 32,-29-1 32,14 0-448,-14-15-160,14 15-928,1-15-320,-1-15-1247,16 0-481,15 0-672</inkml:trace>
  <inkml:trace contextRef="#ctx0" brushRef="#br0" timeOffset="347812">24519 6725 6784,'0'-15'2528,"0"15"-1344,0-16-736,0 16 640,0 0 0,0 0 160,0-15-352,0 15-64,0 0-481,0 0 225,0 0 64,0 0-192,0 0-32,0 0-96,15 0 32,-15 0-192,0 15-32,0 1-64,16-1-64,-16 0 32,15 16 32,-15-16-96,15 15 0,1 1 32,-16-1 64,15 0-32,0 1-32,-15-1-256,15-15-96,-15 1-1152,15-1-511,-15 0-2433,0-45-1408,0 14 2720</inkml:trace>
  <inkml:trace contextRef="#ctx0" brushRef="#br0" timeOffset="348375">24414 6374 5376,'-16'-15'2112,"16"15"-1152,0 15-416,0-15 704,0 0-64,16 0 64,-16 0-128,0 0-32,14 0-608,-14 0 64,16 0 31,-16 0-127,15 0 0,0 0-192,-15 16 0,16-16-160,-2 0-64,17 0 0,-16 14-32,15-14 64,1 16 32,-16-1-128,15 0-32,1-15-64,0 31 96,-1-31 64,0 30 128,-14-30-64,14 31 0,0-16-32,-14 0 32,-1 0-128,0 0 0,1 1 96,-16-1 32,0 0-128,-16 1 32,16-2 0,-15 2 64,0-1-32,-1 0-32,1-15 32,-30 16 32,29-16-32,-29 0-32,14 14 224,-15-14 96,16 0-160,-16 0-96,16 0-32,15 0-32,0 0-352,-1 0-96,16 0-1120,16 0-479,-16 0-2401,15-14-1344,0-2 2816</inkml:trace>
  <inkml:trace contextRef="#ctx0" brushRef="#br0" timeOffset="349016">25067 6298 6400,'0'0'2464,"0"0"-1344,0 0-736,0 0 672,0 15-128,0-15 32,15 15-288,-15 1 0,0 14-384,16 0 32,-16 1 32,15 15-192,0-16-32,-15 16-128,15 0-32,0-16-32,-15 16 0,0-16 128,16 1 32,-16-1-32,0 0 32,0-14-64,0-1-32,0 0 224,0 0 159,-16-15-127,16-15 0,0 15-64,0-15 32,0 0-128,0-1-64,0-14 64,0 15 0,0-16 32,16 16 64,-16 0-160,15 15-32,0-15 0,15 15 0,-14 0-96,14 0 0,-15 15 64,0-15 0,16 15-64,-16 0 0,0 1 192,1-1 96,-1 0-96,0 0 0,-15-15-32,15 15 32,-15 1-128,0-1 0,15-15-544,-15 15-256,0-15-1247,0 0-513,0 0-1472</inkml:trace>
  <inkml:trace contextRef="#ctx0" brushRef="#br0" timeOffset="350078">26253 6664 6912,'-45'-16'2624,"45"16"-1408,0 0-928,0 0 704,0 0-192,0 0 96,0-15-160,0 15-64,0 0-352,-15 0 0,15 0 32,-16 0 63,1 0 97,0 0-160,0 0 32,0 0-96,-1 31 0,16-16-96,-15 0-32,15 0-192,0-15 32,0 15 0,0 1 64,0-16-32,15 15-32,1-15-64,14 0 32,0 15 32,1-15 64,-16 0-32,15 16-32,-14-16 32,-1 15-32,0 0 0,-15-15 64,0 15-32,0 1-32,0-1 32,-15-15 32,0 15 32,-1 0 96,1-15-256,-15 0 0,15 15 0,-16-15 32,16 0-960,0-15-448,0 15-831,15 0-321,0-15-1312</inkml:trace>
  <inkml:trace contextRef="#ctx0" brushRef="#br0" timeOffset="349578">25538 6694 5504,'15'0'2112,"-15"0"-1152,0 0-224,0 0 832,0 0-320,0 0 0,0 16-288,0-16-64,0 14-480,0-14 32,16 16-1,-1-1-223,0 0-64,0-15-96,16 16 32,-16-2-64,15 2 64,1-16-832,-1 0-319,-15 15-513,16-15-224,-16 0-32,15-15 0,-14 15 800,-1 0 416,0-16 832,0 16 320,-15 0 608,0 0 288,0 0-192,0 0-96,0 0-224,-15 16-32,15-16-96,-15 30 0,0-14-257,-1 14-63,16 0-160,-30 16 32,15-16-128,-1 16-64,16-16-64,-15 1 0,0 0-352,15-17-128,0 2-1023,0-16-417,15 0-2528,-15-30-1184,15 30 2816</inkml:trace>
  <inkml:trace contextRef="#ctx0" brushRef="#br0" timeOffset="350453">26406 6557 9088,'-16'0'3424,"16"0"-1856,16 30-1632,-16-30 704,14 0-608,-14 0-64,16 16-512,-1-16-128,0 15-2272,1 0-928</inkml:trace>
  <inkml:trace contextRef="#ctx0" brushRef="#br0" timeOffset="350282">26481 6663 9088,'0'0'3424,"0"0"-1856,0 30-1696,15-30 672,-15 16-128,0-16 128,16 30-288,-16-15-64,14 16-128,-14-16 32,16 16 0,-16-1-256,15 1-128,0-16-1472,-15 0-672,16 0-1376</inkml:trace>
  <inkml:trace contextRef="#ctx0" brushRef="#br0" timeOffset="350744">26922 6694 7168,'-15'0'2720,"15"0"-1472,15 0-672,-15-16 800,0 16-480,0 0-128,0-14-32,0 14 64,0 0-417,0-16 65,-15 16 64,0-15-64,15 15 0,-15 0-64,-16 31 64,16-17-96,0 2 32,0-1-160,-1 16-64,16-17-64,-15 17-96,15-16 32,0 1-32,15-2 0,1-14 64,14 0-1088,-15 0-416,16 0-1823,-1 0-737,0 0-64</inkml:trace>
  <inkml:trace contextRef="#ctx0" brushRef="#br0" timeOffset="351104">27257 6663 9728,'-45'0'3680,"45"0"-1984,-16 0-1760,16 0 704,0 0-32,0 0 95,-15 15-223,15-15-64,-15 15-224,-1 1 0,2-1 128,14 1-64,-16-16 96,16 15-352,0 0-64,0 0 96,16-15 96,-16 0-32,14 0 0,17 0-192,-16 0 0,1-15-32,14 0 64,-15 0 32,0 15 32,1-16-96,-2 32 64,2-16 32,-16 0 0,15 15 0,-15 0 64,15-15-32,-15 15-32,0-15-1024,16 15-512,-16-15-1503,0 0-545,14 0-96</inkml:trace>
  <inkml:trace contextRef="#ctx0" brushRef="#br0" timeOffset="351385">27531 6192 9216,'-31'15'3520,"31"-15"-1920,-15 31-1152,15-31 896,0 30-321,0 1-31,15 14-352,-15 1-64,0-1-352,16 1 160,-16 15 32,15-31-64,-15 16-32,15 0-192,-15-16-32,16 0 32,-16-14 0,0 14-224,14-15-64,-14-15-1216,0 15-448,0-15-2303,16-15-2369,-16 15 2144</inkml:trace>
  <inkml:trace contextRef="#ctx0" brushRef="#br0" timeOffset="351901">28276 6572 8064,'-14'0'3072,"14"0"-1664,-16 0-1024,16-15 768,0 15-256,-15 0 0,0 0-289,-15 0-127,14 0-256,-14 0 64,0 15 32,14 0 32,-14-15 96,14 16-160,16-1-32,-14-15-64,14 15-32,-16-15-96,32 15-64,-16-15 32,14 16 32,2-16-32,14 15-32,-14 0-64,14 1 32,0-16 32,0 15 64,-14 0-32,-1 0-32,0 1 96,-15-1 0,0-15-32,-30 15-64,14 0 96,2 0 0,-2-15-384,-14 0-224,14 0-512,2 0-160,-17-15-351,16 15-97,15 0-864,0-30-352,0 15-224</inkml:trace>
  <inkml:trace contextRef="#ctx0" brushRef="#br0" timeOffset="352278">28368 6617 7552,'0'0'2880,"0"0"-1536,0-15-512,0 15 928,0 0-640,0 0-224,0 15-193,-16-15-63,16 15-352,0-15 32,0 16 96,0-1-96,0 0 0,0 0-192,16 0-32,-16 1 32,14-16 0,-14 15-64,16-15-64,-1 0 32,0-15-32,1 15-288,-2-16-128,2 1 128,-1 0 96,0 15 32,-15 0 32,16 0 0,-16 0 96,0 15 0,0 0 32,14-15 0,-14 16 0,16-1 0,-1 0 0,-15-15 0,15 16 0,1-16-640,-2 0-288,2-16-1215,-1 1-481,0-16-1376</inkml:trace>
  <inkml:trace contextRef="#ctx0" brushRef="#br0" timeOffset="352809">28671 6237 8320,'-15'0'3072,"15"0"-1664,0 15-512,0-15 960,15 16-545,-15 14-127,0 0-320,16 0-160,-16 16-384,15 0-192,-15-16-32,15 0 0,-15 1 32,0 0-64,15-1-64,-15-15 32,15 16-32,1-16 64,-1 0 32,0 0-32,-15-15 32,15 0-64,-15-15-32,15 0 96,1-16 0,-1 16-128,0 0 32,0-15-64,0 14 0,1 16 64,-1 0 64,0 0-96,16 16-64,-16-2 64,0 2 64,0-1 0,-15 0 64,15 1-64,-15 14-32,0-15 32,0 0 32,-15 1-32,15-1 64,-15 0 0,0 1 96,0-16-96,-16 0 0,1 14-192,-1-14 0,16 0-960,-15-14-352,14-17-608,1 16-191,0-16-1505,30 1-1568,0-1 1888</inkml:trace>
  <inkml:trace contextRef="#ctx0" brushRef="#br0" timeOffset="353387">29113 6481 8704,'0'0'3328,"0"15"-1792,15 0-1152,-15-15 832,16 16-512,14-1-129,-15 0-351,16-15-96,-1 15-64,0-15-64,1 15 32,14-15-384,1-15-159,-16 15-385,1-15-160,-16 15 416,1 0 288,-2 0 640,-14 15 352,0-15 0,0 15-64,-14 1 32,14-1 63,-16 16 65,1-1 96,0-15-96,15 16-64,0-16-352,15-15-192,0 15-96,1-15 32,-2 0-800,17-15-320,0 0-736,-1 0-319,-15 15-769,16-16-352,-17 1 128</inkml:trace>
  <inkml:trace contextRef="#ctx0" brushRef="#br0" timeOffset="353043">29265 6207 7552,'-15'0'2816,"15"15"-1536,0 1-928,0-16 736,0 0-160,0 15 512,0 31-385,0-1-543,0 1-96,0-1 0,0 1-160,15-16 0,-15 1-64,0-1 32,15 16-192,-15-16-32,0 1-768,16-1-320,-16-30-1471,0 0-3009</inkml:trace>
  <inkml:trace contextRef="#ctx0" brushRef="#br0" timeOffset="353590">29736 6648 9216,'0'0'3424,"-15"0"-1856,15 16-992,0-16 992,0 15-225,-15-15 1,15 15-480,-15 15-192,0-14-384,-16 29 0,1 1 64,-1 30-192,-14-15-32,-1 15-64,16-31 32,14 1-64,-14 0-32,0-1-320,-1-14-128,16-1-1472,-15-15-576,-1-15-2815</inkml:trace>
  <inkml:trace contextRef="#ctx0" brushRef="#br0" timeOffset="354199">29782 6678 9856,'-16'0'3680,"16"0"-1984,16 16-1696,-16-1 736,0 0-416,15 1-97,-15 14-223,15-15 0,1 16 0,-2 14 0,2 0 64,-1-14-96,-15 0 0,0-17-127,15 17-33,-15-31-128,0 15 32,-15-30 0,-16 0 256,17-15 64,-2 14 512,-14-14 255,14 14 161,2-14 64,14-16-352,-16 16-160,16 0-224,16 0-128,-16-16 64,30 16 64,-15-1-64,0 0 32,15 16-160,-14 0-64,14 0 0,-14 15-32,14 0 0,0 0 64,1 15-96,-1 0 0,1-15 96,-16 15 32,0 1-128,1-1 32,-2 16 192,-28-17 192,14 2-64,-16-1 0,1 16-192,-16-31-96,16 14 0,-15 2-32,-1-16 0,1 0 0,0 0-448,14 0-96,1-16-640,0 2-192,30-2-864,0 1-255,1 0-1057,14-1-1536,16 2 1600</inkml:trace>
  <inkml:trace contextRef="#ctx0" brushRef="#br0" timeOffset="354512">30314 6481 8192,'-15'30'3072,"15"-14"-1664,0 14-1504,15-15 512,-15 0-864,16 16-256,-1-1-1120,0 1-512,0-16-416,0 15-64</inkml:trace>
  <inkml:trace contextRef="#ctx0" brushRef="#br0" timeOffset="354371">30314 6602 9728,'0'0'3584,"0"15"-1920,0 0-960,0-15 1055,0 16-447,0-1-96,-15 15-576,15-15-224,0 16-256,0-16-64,0 1 32,0-2-928,0-14-320,0 0-1568,15 0-671,-15-14-1217</inkml:trace>
  <inkml:trace contextRef="#ctx0" brushRef="#br0" timeOffset="355262">30542 6815 9216,'0'-15'3520,"0"15"-1920,0-15-896,0 15 1695,0-15-639,0-16-704,15 16-384,-15-16-448,0 16 64,15 0 96,1-15-128,-2 30-64,2-16-192,-16 16 0,15 0 0,16 16 0,-1-1 0,-15 0 0,16 0 0,-16 0 0,15 1 0,-15-1 0,1-15-576,14 15-160,-15-15-352,0 0-64,1-15-128,-1 15-31,0 0 159,1-15 64,14 15 416,-15 0 224,0-16 288,1 16 96,14-15 416,-15 0 224,16 0 416,-17 0 256,2-1-33,-1 1-31,0 0-96,-15 0 32,0 0-320,-15-1-96,0 1-224,-1 15-32,-14 15-192,15-15-96,-16 16-64,1 14 0,15-15-64,0 31-32,15-16 32,15-15-32,0 16 64,1-16-192,29 0-32,-14-15-96,-1 16 64,0-32 64,-14 1 64,-2 0 32,17 0 32,-16-1 0,-15 1 64,16 0-96,-16 15-64,0 0-32,0 0 96,-16 0 0,16 30 96,0-14-32,0 14-32,-15 1 32,15-1-32,0 0 0,0 16 64,0 0 32,0-1 96,0-14 32,0 14 32,-15 1 0,-1-16 64,-14 1-32,0-1 0,-16 1-96,0-16 32,1 0-128,-16-15 0,0 0-800,16-15-352,-1 0-2144,0-1-863,0-14-1441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31:31.713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30161 2039 4736,'-15'-31'1824,"30"16"-960,-15-15-320,0 15 640,0-16-128,0 16 96,15-31-288,-15 16-64,30-1-448,-14 1 0,14 0 64,16-1-96,0 1 64,-1-1-224,16 1-32,15 0-64,0-1-64,16 16 32,-2 0 32,17-1-96,0 1 0,-1 15 32,16 31 0,-16-16 0,16 15 64,-31 1-32,16 45-32,-16 15 160,0 0 32,1 1-64,-16 29-32,-16 16 32,16 15 0,-30-30 0,0 45 0,14 1-65,-29-1-63,0-15 32,-1 46-32,-15-1 0,-15-29 64,0 29-32,-15 16 64,15-15 64,-30 30 64,-1-15 32,0 0 0,1 0 128,-16 0 96,16-31-128,-16 62 32,16-16-160,0-15-64,-1-31-160,16 16 0,-15 0 0,14-31 64,-14 16-32,14 14 64,-14 1-64,15-31-32,0 16 32,-15-1-32,14-14 0,16-16 0,0-30 256,0 14 160,30-14-192,1-15-64,0-1-32,29-15 0,1-30-64,15 0 32,0-15 0,15-16 32,-15 0-160,16-14 32,-1 14 0,-15-15 0,-15 16 0,-1-1 0,-14 1 0,0 14 64,-16 16-32,1-15 64,-16 30-64,0 0 64,0-15-64,-15-1-32,0 1 32,0 30 32,-15 1-32,0-1-32,0-15 32,-16 15 32,1-30-32,-16 0 64,-14 0-64,14-16 64,0 1-64,0 0-32,1-1-672,0-14-288,-1-1-1088,16-14-415,-1-32-2177</inkml:trace>
  <inkml:trace contextRef="#ctx0" brushRef="#br0" timeOffset="844">32291 10449 7424,'0'-15'2816,"0"15"-1536,0 0-576,0 0 832,0 0-320,0 15-64,15-15-385,-15 0-127,16 15-384,-2-15 32,-14 16 128,16 14 64,-1 0 0,0 1-160,-15 15-128,16-16-32,-16 31 32,0 0 32,0-16 32,0 16-64,0 0 32,0-15-64,0-1 0,0-14-32,0-16 64,14 0-32,2-15 64,-1 0-64,0-15 0,15-16 32,1 1 32,14-16 32,17 16 0,-2-16-128,1 16-96,0-1 0,0 16-32,0-15 0,-15 15 64,-1-16-192,-14 1-32,-1-1-1568,0 1-608,0 0-2143,-14-31-833,30 15 1248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35:01.350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28200 5341 7808,'-15'-15'2976,"15"15"-1600,0-16-704,0 16 896,0-15-352,0 15-1,15 0-383,-15 0-224,0 0-320,0 0 0,0 15 128,16 1 64,-1-1 0,0 15-32,0-15-32,16 1-96,-16-1 32,15 15 0,1-30 96,14 15-32,1-15 0,-15 0 32,14-15 128,-14 0-256,-1 0-96,1 0-128,-1-16 0,-15 16-64,16-15 64,-16 14-64,-15-14-32,15 15-64,-15-16 32,15 16-544,-15-15-256,0 15-704,-15 15-2048,15-16 161,0 32-1729</inkml:trace>
  <inkml:trace contextRef="#ctx0" brushRef="#br0" timeOffset="281">28550 5386 8448,'0'0'3168,"0"0"-1728,0 0-896,0 16 864,15-16-320,-15 0-1,15 15-191,-15 0-96,0 15-416,16-14 32,-16 14 96,0-15-192,14 16-96,-14 14-64,0 1 32,16-16-160,-16 1-32,0-1-640,15-15-288,0-15-1376,-15 0-575,16-15-1825</inkml:trace>
  <inkml:trace contextRef="#ctx0" brushRef="#br0" timeOffset="969">29036 5417 7424,'-15'0'2816,"15"0"-1536,0 0-800,0 0 768,0-15-192,0 15 32,0 0-128,0-16-33,0 1-511,0 0 160,0 0 96,15-16-96,-15 16 64,16-15 0,-2-1 64,17 1-320,0 15-64,-17 0-128,17-1-32,-16 16-96,15 16-64,-14-16-64,-1 15-32,0 15 64,1 1 0,-16 14 32,0 1 64,0-16-96,-16 1 0,1-1-256,-16 0-128,1 16 128,15-15 160,-16-16 96,1 0 32,0 0 64,14 0 32,-14-15-128,30 0-32,-15-15 32,15 0 0,15 15-64,1-15 64,-2-16 160,17 31 160,0-15-224,-1 15-32,0 0 32,0 0 96,1 0-64,-16 0 0,15 15 32,-14-15 0,14 16-64,-14-1-64,-2-15 32,2 15 32,14-15-736,-14 0-352,14 0-1088,-15-15-415,0 15-2561</inkml:trace>
  <inkml:trace contextRef="#ctx0" brushRef="#br0" timeOffset="1531">29569 5112 5760,'0'-15'2176,"0"15"-1152,0-30-352,0 30 800,15-16 64,-15 16 192,0 0-160,0 16-97,16-16-799,-16 0 224,0 15 96,14 0-96,-14 0-64,0 16-320,0-1-160,0 16-128,16-1-64,-16 1-192,15 0 32,-15-16 64,15 0 32,1 1-32,-16-1 32,14-15 0,2 16 32,-16-31 0,15 15 64,-15 0-32,0-15 64,15 0 0,-15 0 32,16 0 0,-2-15 0,2 15-64,-1-15 32,0 15 0,1-15 96,14-1-96,-15 1 32,0-15-160,15 15-64,1-1-96,-16-14 32,1 15 32,14-16 0,-15 16-640,0 0-224,1 0-768,-16-1-320,0 1-864,0 15-383,0 0-1889</inkml:trace>
  <inkml:trace contextRef="#ctx0" brushRef="#br0" timeOffset="1781">29919 5370 9472,'-15'15'3584,"15"-15"-1920,0 15-960,0-15 1055,0 16-287,0-1 0,15 0-352,0 0-64,1 0-576,-1 1-64,0-1 0,1 0-32,14 15 96,0-14-192,0-16-96,-14 15-96,14 0-96,-14-15-1664,-16 16-800</inkml:trace>
  <inkml:trace contextRef="#ctx0" brushRef="#br0" timeOffset="-989">28063 4671 6656,'-15'-16'2528,"15"16"-1344,15 0-544,-15 0 864,0-15-96,0 15 128,0 0-225,0 0-95,16 0-672,-16 0 96,0 0 96,15 15-96,-15-15-64,0 16-192,15-1 0,-15 0-96,15 0 64,0 0-192,1 1-96,-1-1-32,15 0-32,-14 0 0,14 0 0,-15 1 0,16-1 0,-16 15 0,0-14 64,0-16 32,0 15 96,-15 0-96,0 15 0,0-14 32,-15 14 64,0-15 32,-15 0 32,-1 1-64,-14-1 32,29 0-192,-29-15-32,14 15-288,16-15-128,0 15-1408,0-15-576,-1 0-3199,32 0-1825,-1 0 3424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9T08:10:12.2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10974 16088 6144,'0'-17'2272,"0"0"-1216,0 1-384,0 16 800,0-16-192,0 16 32,0-18 32,0 2 31,0 16-735,0-16 64,-17-1 32,17 17-256,-16 0-96,-1 0-224,-16 17-64,16-1-96,-16 0-96,0 34 128,16-16 96,1-1-32,-1 16 0,0-15-32,17 16 32,0-17-64,17 0 64,0-17-64,-1-16-32,1 18 96,33-2 0,-17-16-128,17 0-32,16 16 32,-16 1 0,0 0 96,-17 16 32,0-16 32,0 15 0,-33-14-64,0 14 32,-16-32-64,-1 17 64,-16 0-416,0-17-192,-17 16-2048,17-32-959,-17-1-1441</inkml:trace>
  <inkml:trace contextRef="#ctx0" brushRef="#br0" timeOffset="-5153">10575 16272 8192,'0'0'3072,"0"-18"-1664,0 2-576,0 0 992,17 16-193,-17-17 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34:59.845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27044 4276 4352,'-30'-16'1664,"30"16"-896,0 0-64,0 0 736,0-14-32,0 14 32,0-16 64,0 16 0,0 0-800,0-15 511,0 15 257,0 0-128,0 0 0,0 0-224,0 0 32,0 15-352,16 1-192,-2-2-192,17 2-32,-16 14-288,31 0-64,-16 1 32,16 15 32,0-16-128,14 16 32,1-16 64,16 16 32,-17-15-32,1-1 32,0 0-128,-15 0 0,-1 1 32,0-16 64,1 15 32,-16-14 32,1 14-160,-16-14-32,16-2-480,-16 17-128,0-31-768,-15 15-384,15 1-1344,-15-16-543,16 0-1281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35:32.490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25507 13933 3456,'15'0'1312,"-15"-30"-704,16 15 64,-1-1 544,-15 1-32,16 15 512,-1-15-448,-15 0-640,15 15 32,0-15 32,-15-1 64,0 16 32,0-15 64,15 15 95,-15 0 65,0 0 96,0 0-224,0 15-64,-15 1-320,15 14-256,-15 16-96,0 30 0,0 0 0,-1 15-64,1-30-64,-1 0 32,1-1 32,0-14-960,15 15-352,0-15-704,0-16-319,0-15-1505,15-15-1632,-15 0 1888</inkml:trace>
  <inkml:trace contextRef="#ctx0" brushRef="#br0" timeOffset="516">25507 13934 3456,'-15'0'1312,"15"0"-704,0 0-704,15-30 2144,-15 14-384,0 1 96,15 0-160,-15-1-896,0 2 576,16-2 288,-16 1-97,14 0-63,-14-1-384,16 2-160,-1 14-352,0-16-160,1 1-128,14 15-64,16 0-96,-16 0 32,16 0-64,-1 15-32,1 1 32,-16 14-32,16-15-96,-15 16 64,-1-17-32,-15 2 0,0-1 64,1 16 64,-16-16-32,0 0-32,-16 15 32,1-14-32,0-1 0,-15 0 64,-1 0-32,-15-15-32,16 15 96,-16-15 0,1-15-32,-1 15-64,0-15-192,16 15-32,0 0-896,30 0-384,0 0-704,14 0-287,17 0-2177</inkml:trace>
  <inkml:trace contextRef="#ctx0" brushRef="#br0" timeOffset="969">26298 13903 6912,'0'31'2624,"0"-31"-1408,15 15-928,-15 0 608,0-15-160,0 15 0,15 1-96,-15-1-96,0 0-288,0-15 128,16 0 32,-16 15 224,0-15 63,0-15 65,0 15 0,0-15-64,-16 0 32,16-1-128,0-14-64,-15 15-224,15-16-128,15 1-96,-15-1 0,16 1 0,14 0 32,-15 14-160,16 1 32,-1 0 0,0 15 0,1 0 0,-1 0 0,1 15-704,-1-15-256,-14 0-864,14 15-351,-15-15-1121,0 16-384,1-16 128</inkml:trace>
  <inkml:trace contextRef="#ctx0" brushRef="#br0" timeOffset="1391">26678 13934 9216,'-15'0'3520,"15"0"-1920,0 0-1376,0 0 832,0 0-320,15 0 31,-15 0-223,16 0 0,-1 0-320,15 0-64,-15 0 32,1 0-32,14 0 64,0-14-192,1 14-96,-1-16 32,1 16 0,-1-15 96,-15 0 32,1-1-32,-1 1 32,-15 0-64,0 0-32,0 0 32,-15-1-32,-16 16-96,1-15 64,-1 30 32,1-15 0,-1 31 0,1-16 64,0 15 96,-1-14 64,16 14-32,0-14 32,15 14-128,0-15-64,15 0 0,0-15 32,31 0-32,-1 16 64,1-16-928,15 0-352,-15-16-927,-1 16-321,16-15-1632,-15 15-1088,14 0 2304</inkml:trace>
  <inkml:trace contextRef="#ctx0" brushRef="#br0" timeOffset="1876">27440 13782 8064,'-15'-30'2976,"15"30"-1600,0 0-896,0-16 768,0 16-256,-16 0-32,16 0-321,-15 0-63,0 16-352,0-16 160,-16 14 96,1 17 64,0-16 32,-1 15-224,16-14-128,0 14-128,-1-14 0,16-1-64,16 0-32,-1 0 32,0-15 32,16 0-192,-1 0-32,0-15-640,1 0-288,14-16-352,1 1-63,-16 0 223,1-16 160,-1 0 480,1-14 320,-31 14 192,15-15 160,0 16 544,-15 14 352,0 0-64,-15 17-32,0-2-96,15 32-96,-31 14 31,16 0-31,0 31 0,0 0 0,15-1-96,-16 2 0,16-17-32,0-14 96,0 14-224,0-14-64,16-1-96,-1-15-64,15 0-256,-14-15 0,14 0-1376,-15 0-544,16 0-2079,-1-15-897,0-15 1056</inkml:trace>
  <inkml:trace contextRef="#ctx0" brushRef="#br0" timeOffset="4438">27728 14041 7168,'0'0'2720,"0"0"-1472,0 0-416,0 0 992,0-16-128,-15 16 127,15 0-479,0 0-160,0 0-672,0 0-32,0 0 32,0 0-192,0 0-32,0 0-96,15 0-32,-15 0-96,0 0-64,0 0 32,0 16-32,0-16 0,-15 15 0,15-15 64,-15 0 32,0 15 96,-1-15 32,16 0 32,-15 0 64,15 0-32,-15 0 0,30-15-256,-15 15 0,15-15-896,1 15-288,14-16-2240,1 16-927,14-15-801</inkml:trace>
  <inkml:trace contextRef="#ctx0" brushRef="#br0" timeOffset="2454">28444 13797 6912,'-16'-15'2624,"16"15"-1408,-15-15-800,15 0 704,0 15-288,-15 0-32,15-15-96,-15 15-64,0-16-320,-1 16 64,-14 0 64,15 0-97,-16 16-31,1-1 0,0 0 128,-1 15-128,1 1 64,14-1-96,1-15 0,15 16-160,0-16-32,15 0-32,1-15 32,14 0 0,1 0 32,-1-15-288,0 0-128,1 0 64,-1-1 64,-15 1 96,1 0 32,-1 0-128,0 15 32,-15 0 0,-15 0 64,15 15 32,-15 0 32,15 16-96,-16-16 64,16 15 32,0 1 64,0-16-96,16 0 0,-1 0-384,0-15-224,0 0-991,16-15-417,14 0-2144</inkml:trace>
  <inkml:trace contextRef="#ctx0" brushRef="#br0" timeOffset="3048">28747 13356 7552,'-15'0'2880,"15"0"-1536,15 15-928,-15-15 704,0 0-96,0 0 96,0 16-256,0-1-129,0 15-415,0 1 0,0 14 32,0 1-192,-15 0-96,15 14-32,0-14-32,-15 0 0,15-1 64,-15-14 160,15-1 128,0-15-64,-15 1 0,15-1 32,0-15 32,0 15 96,15-15 64,-15-15-288,15 0-64,-15-1-96,15 1-64,16-15-64,-1 15 32,-15-1 32,16 1 0,-1 0-96,0 15 64,1 0-32,-16 15 0,16 0 128,-16 1 32,15-1-128,-30 0 32,15 0 0,-15 16 0,0-16 0,-15 15 0,0-15 64,0 1 96,-16-1 128,1 0 64,-1-15-96,1 15 0,0-15-96,-16 0 64,16 0-64,-1-15 64,16 0-192,0 15-32,0-15-416,-1-1-160,16 1-608,0 15-288,16-15-608,-1 0-255,15 0-833,31-1-320,-15 16 160</inkml:trace>
  <inkml:trace contextRef="#ctx0" brushRef="#br0" timeOffset="3485">29311 13767 9088,'0'-15'3424,"15"15"-1856,-15-15-1344,0 15 832,15-16-320,-15 16-33,0-15-31,0 15 32,0-15-384,0 0 96,-15-1 32,15 16-96,-15-15-32,-1 15-64,-14 15 64,15 1-32,-16-1 0,1 0-96,15 0 32,0 16-128,-1-16-64,16 15 0,16-14-32,-1-1 0,0-15 0,15 15 64,1 0 32,-1 0-32,-15-15 32,16 16-128,-16-1-64,-15-15-32,15 15 96,-15 0 64,0 0 64,0 1-32,-15-1-64,15 15 96,-15-15 0,-16-15-32,16 16 32,-15-1-64,-1 0 64,1-15-64,0 0-32,-1 0-768,1-15-352,30 15-1184,-16 0-479,16 0-2209</inkml:trace>
  <inkml:trace contextRef="#ctx0" brushRef="#br0" timeOffset="5470">29524 14056 5120,'-16'0'2016,"16"0"-1088,0 0-96,0 0 800,0 0-160,0 0 0,0 0-192,0 0-32,0 0-673,0-15 225,0 15 96,0-16-224,0 16 32,0 0-288,16-15-96,-16 15-96,14 0-64,2-15-32,-16 15 0,15 0-64,0 0-64,-15 0-64,0 15 32,16-15 96,-16 15 96,-16 1 224,16-1 64,-15-15-96,0 31-32,-1-16-64,2 0 0,-2 0 0,1-15 0,0 0-128,-1-15-32,1 15-448,15-30-192,0 15-1760,15-1-800,1-30-2559</inkml:trace>
  <inkml:trace contextRef="#ctx0" brushRef="#br0" timeOffset="-323964">28716 11439 3968,'0'-15'1472,"16"15"-768,-16 0 96,0 0 704,0 0-256,0 0 0,0 0-224,0 15-64,14 1-544,-14 29 160,0 1 160,16 30-32,-16 0-32,0-15-225,0 15-31,15 30-64,-15-14 32,0-1-64,15-15-32,-15 0 32,0-15 128,16 0-128,-2-16 0,-14-14 0,16-16 32,-16-15-32,15 0-32,0-46-96,-15 1-32,16-16-192,-16-15-32,14 0 32,2 15 0,-1-15 32,0 0 0,16 15-96,-16 0 0,15 31-32,-14-16 96,14 31-64,0 0 32,1-1 64,-16 16 64,15 0-96,-14 16 0,-1-1 96,16 15 32,-17 1 32,2 14 0,-1 1 0,16-1 64,-17 32-96,2-1 0,-1 15-96,-15 0-32,15-30 32,1 15 0,-16-30 0,14-1 64,2 1-32,-1-31 64,16 0 64,-17 0 128,2-15-64,14-15-64,0 0 0,-14-31 32,14-14-96,1-16-64,-1-16 0,16-14-32,-16 15 0,16-1 64,-31 16-96,15-15-64,-14 15-32,14 15 0,-30 15 96,16 1 64,-2 30-64,-14 15-64,0 45 64,16 1 64,-16 15 64,0 0 32,0-1 64,15 32 32,0-1 96,1 0-96,-2-15 32,2 16-96,14-32 0,-14 1-96,14-15 32,0-1 0,16-14 32,-16-1-64,0-15-64,16 16-1120,-15-31-512,-1 15-1568,16-15-703,-1-30-1249</inkml:trace>
  <inkml:trace contextRef="#ctx0" brushRef="#br0" timeOffset="-323292">31425 11835 6272,'0'-15'2368,"0"-1"-1280,0 16-512,0 0 800,0-15-288,0 0 0,0 0-192,0 15-96,-16-15-416,1-1 319,15-14 225,-15 15 64,-1-16 128,1-14-192,-15 14-96,-1 16-384,-14-15-128,-1 14-192,-15 1-32,0 15-96,-15 0-32,0 15 32,15 1 0,1 29-96,-1-14 64,15 14 32,1 16 64,14-15-96,1-1 0,15 1 32,15-16 64,0 16 96,15-16 64,15-14-32,1 14 32,29-15-64,1 1 0,0-1 32,15 0 32,0 0-96,-15 0-32,0 1-96,-16 14-32,1 16 32,-15-16 64,-1 16-32,-15-1 64,0 1 0,-15-16 32,-15 31-160,0-30 32,0-1 64,-31 0 32,0 1 32,-14-16 0,-32 0 64,16 0 96,0-15 0,0 0 0,-15-15-160,15 15-32,15-30-256,0 15-128,31-1-480,-1 1-160,31 0-384,16 0-32,14 0-704,0-1-288,31 1-735,0 0-321,30 0-352</inkml:trace>
  <inkml:trace contextRef="#ctx0" brushRef="#br0" timeOffset="-322199">31986 11562 6784,'-15'-61'2624,"15"45"-1408,-15 16-576,15-15 864,-16 15-224,16 0 32,-15 0-33,0 0 1,15 15-704,-15 1 160,0 14 128,15 1-128,-16 14-32,16 1-192,0 30 0,-15-31-288,15 32-128,0-17 0,15 32 0,-15 14-128,16-15 32,-16 1-64,15-16 0,0 0 128,0-15 32,0-1 32,-15-14 0,16-16-64,-16 1 32,15-16-64,-15 0 64,0-15 64,-15-15 64,15 0 96,-16-16 32,1-14-320,0-16-96,0-15 32,15 0 0,-15 0-64,15 0 0,15 0 64,-15 0 64,30 0-64,-15 15-64,16-15-32,14 15 96,1-15 0,-16 15 32,16 15-96,15 16 64,-15 0 96,14-1 32,-14 16-128,0 15-32,-1-15-64,1 15 0,0 15 96,0 15 64,-16-14 0,16 14 64,-16-15-64,-15 16-32,16-16 32,-16 0 32,0 15 32,-15 1 32,0-16-160,0 15 32,-15 1 64,0-16 32,-16 16-32,1-1-64,0-15 32,-1 0 32,1 1-32,-16-1-32,15 0 96,1 0 0,-1-15-128,1 15 32,-1-15 0,16 16 64,-15-16-96,15 0-64,15 15 64,-16-15 0,1 0 96,15 15 32,0-15 32,0 0 0,-15 15 0,15 0 0,0 1-64,-15-1-64,15 0 32,-15 15-32,15 1 64,-16-16 96,16 16-128,0-1-96,0 0 32,0 1 0,16-1 32,-1 1 64,0 14 32,0-14 96,16-1-32,-1 1 0,0-16 32,1 15 32,-1-15 32,16 16 0,-16-1-128,32 1-32,-17-1-32,16 0 32,-15 1-64,15-1 64,-1 1-64,-14-16 64,0 0-64,-1-15 64,1-15-576,0 15-128,-16-15-1632,0 0-672,-14-1-3071,14 1-2081,0 0 3552</inkml:trace>
  <inkml:trace contextRef="#ctx0" brushRef="#br0" timeOffset="6657">30314 13858 6016,'0'0'2272,"15"0"-1216,0 0-608,-15 0 704,16 0 0,-16-16 0,15 1-192,-15 15-64,15-15-480,-15 15 256,0-15 159,0 15 257,-15-15-352,0 15-128,-1-16-352,-14 16-96,0 0-96,-1 16-64,1-1 32,-1 0-32,1 15 0,15-14 0,-16 15-96,31-1 0,0 0-32,15-14 96,16-1 0,-1 0 96,1 0 32,14-15 96,1-15-32,0 0 0,-16 0-32,0-16 0,1 1-64,-16-1 32,0 0-64,0 1 64,-15 0-64,0 14 64,-15 1-704,0 0-224,15 15-928,0 15-319,-15 0-1025,30 1-448,15-16 160</inkml:trace>
  <inkml:trace contextRef="#ctx0" brushRef="#br0" timeOffset="7282">30618 13721 8704,'-31'0'3328,"31"0"-1792,0 16-672,0-16 1088,15 0-193,1 0 97,-2 0-352,17 15-64,14-15-800,1 0-96,0 15 0,0-15-224,-1 0-96,1 0-128,-16 0 0,16 0-64,-15 0 64,-17 0-832,2 0-320,-1-15-1216,0 15-480,1-15-2303,-2-1-1761,-14 1 2752</inkml:trace>
  <inkml:trace contextRef="#ctx0" brushRef="#br0" timeOffset="7017">30648 14041 7808,'-15'0'2880,"15"15"-1536,-15-15-736,15 0 928,0 0-352,0 0-33,15 15-95,-15-15-32,0 0-544,0-15 288,15 15 96,1-15-96,-16-1 0,14 1-64,2 0-64,-1-15-192,0-1-128,1-14-256,-1-16-32,0 15 32,0-30 96,0 15-224,1 16 0,-1-1 0,0 0 32,0 16-128,16 15 32,-1 0 64,-14-1 96,14 16-352,0 0-96,16 16-320,-31-16 0,16 30-320,-1-15-128,-15 0-576,0 1-159,1 14-1025,-16-15-384,0 0-192</inkml:trace>
  <inkml:trace contextRef="#ctx0" brushRef="#br0" timeOffset="7736">31956 13508 8960,'0'-61'3424,"16"61"-1856,-16-15-1280,0 15 864,0 0-160,0-15 127,0 15-127,0-16-32,-16 16-544,1-15 160,0 15 96,-1 0-224,2 0-96,-17 15-192,0 1-128,-14-1 64,14 30 0,-14 1 32,14 0 0,-14 15 0,14-16 64,17 1 32,-2-1 96,16-14 32,16-1 96,-2 1-96,2-16 32,30 0-96,-16 0 0,16-15-160,-16 0-32,0 0-256,0 0-64,1-15-1216,0 0-576,-17 15-1280,32-15-511,-16-16-1281</inkml:trace>
  <inkml:trace contextRef="#ctx0" brushRef="#br0" timeOffset="8408">32657 13706 4992,'0'0'1920,"15"0"-1024,-15 0-1056,0-16 1632,15 16-576,-15 0 160,15-14 32,-15 14-608,0 0 288,0 0 544,-15-16-288,15 1-225,-15 15-127,0-15-320,0 15-64,-1 0-96,1 0 32,0 0-352,0 15-64,-16 0 288,16 15 160,-15 1-32,-1 0-64,1-1 192,15 0 96,-1 0-160,16 1-32,0 0-192,16-16-64,-1 0 64,0 0 96,0-15-224,16 15-96,-16-15-1184,30 0-480,-14 0-1823,15 0-705,-16 0 704</inkml:trace>
  <inkml:trace contextRef="#ctx0" brushRef="#br0" timeOffset="8927">33067 13752 7808,'0'0'2880,"15"-16"-1536,-15 1-992,15 0 736,-15 15-352,0-16-32,-15 16-224,15-14 32,-15 14-288,0-16 159,-1 16 33,1 0-128,-15 16-32,-1-16-64,1 30-32,0-15 32,-1 16 32,1-1 32,15-15 64,-1 16-32,1-17 0,15 2-160,15-1-96,1 0 64,14 1 0,0-16 32,1-16 64,14 1-32,-14-16 0,-1 17-96,1-17-64,-16 16 96,-15-15 0,15 14-32,-30-14-64,15 14-64,-15 2 32,-1 14-32,1 0 0,0 0-352,0 14-160,0-14-672,15 16-256,0-1-671,15 0-257,0 1-1504</inkml:trace>
  <inkml:trace contextRef="#ctx0" brushRef="#br0" timeOffset="9739">33371 13843 7168,'30'0'2720,"-15"0"-1472,1-15-544,-1 0 832,0 15-256,-15-15 0,16-1-481,-2 1-159,-14 0-352,0-15 0,0 30 64,0-16-64,0 1 0,-14 0-32,-2 15 64,-14-16-32,14 32 0,-14-16-256,0 15 0,-1 16-32,1-16 64,-1 15-32,16 1 64,15-1 0,-15-15 32,30 0 0,0 1 64,1-1-32,29-15 64,-14 0-64,14-15 64,1 15-128,-1-16-64,-14 1 0,0 0 32,-1-15-256,0-1-96,-14 1-288,-2-1-96,2-29-160,-1-2-32,-15 17 320,15-16 224,1 31 160,-16-16 96,14 16 32,-14 0 32,0 14 352,-14 16 352,-2 0-64,-14 16-32,14-2 0,2 32-224,-17 15 32,16 0 32,-1-15 32,16 14-128,-14-14-32,28 0-192,-14-1-32,16-14 32,-1-1 64,30-15-96,-14 0-64,0 1 64,14-16 64,0 0-64,1 0 0,0-16 96,0 1 32,-1 0-32,1 0 32,-15-16-64,-17 1 64,17-16-128,-31 16 0,15 0-32,-15-1-64,0 0 32,-15 17-32,0-2-96,-1 16 64,-14 0-32,0 16 0,-1 14 64,16 0 0,-15 16 192,14 0 128,1-1 32,0-14 32,15-1-128,15 0-96,-15-14 0,31-1-32,-1 0 0,0 1 0,16-2-640,-16-14-288,1 0-1440,0 0-608</inkml:trace>
  <inkml:trace contextRef="#ctx0" brushRef="#br0" timeOffset="16887">25431 15318 3328,'15'-16'1216,"-15"16"-640,0 0 32,0 0 576,0-15 64,16 15 32,-16 0 32,0-15-32,0 15-704,0 0 384,0 0 128,0 0-96,0 0-33,0 0-159,0 0-64,0 0-192,0 0-64,0 15-288,0 0-64,0 1 0,0 29 0,-16 1-64,16 15-64,0-15 32,-15-1 32,15 0-32,-15-14 64,15 0-832,0-31-2080,15-16-191</inkml:trace>
  <inkml:trace contextRef="#ctx0" brushRef="#br0" timeOffset="17075">25614 14892 10624,'-45'0'4032,"45"-15"-2177,0 30-2078,-16-15 670,16 0-415,0 0-32,16 16-1215,-16-1-513,15 0-2528,-15 15-1088</inkml:trace>
  <inkml:trace contextRef="#ctx0" brushRef="#br0" timeOffset="17544">25691 15318 6784,'-15'30'2528,"15"-14"-1344,-16-1-896,16 16 704,0-1-480,0 0-96,0 0 0,0 16 64,0-16-256,0 1 160,0 0 96,0-1 128,0-15 96,0 0-193,0 1 33,0-2 32,0-14 96,0 0-64,16-30-64,-16 15-160,0 0 0,15-15-160,-15-16 32,0 0-96,15 16 0,0-16-32,16 16 0,-16-16 0,15 31 0,1-16-64,-1 31-64,0-14-64,1 14 32,-1 0 32,1 14 0,-16 2 0,15 14 0,-14 0 0,-1 1 0,0 0 0,-15-1 64,15 0-32,-15 0 64,-15 1-480,15-16-160,0 15-640,-15-30-288,15 16-1055,0-16-385,0 0-1344</inkml:trace>
  <inkml:trace contextRef="#ctx0" brushRef="#br0" timeOffset="18231">26298 15273 7296,'-15'-16'2720,"15"1"-1472,15 30-608,-15-15 768,0 16-160,16-16 0,14 30-289,0-15-127,1 1-448,14-1-32,1-15 64,0 15-224,14-15-96,-14 0 0,15 0 0,-16 0-32,17-15-64,-17 0-256,-14-1-96,-1 1 32,0 0 128,-30 0-64,0-1 96,-15 1-128,0 15 32,-15 0 128,-1 15 128,0 1-32,-14 14-64,14 16 64,1-1 0,0 16 32,14 0 64,2-15 32,28-1 32,-14-14-64,16-16 32,14 0-352,0-15-64,32-15-959,-32 0-449,16-1-2144,-1-14-1280,-14 15 2336</inkml:trace>
  <inkml:trace contextRef="#ctx0" brushRef="#br0" timeOffset="17887">26648 14908 6656,'-30'-16'2528,"30"16"-1344,0-15-1376,-15 15 2048,15 0-640,0 15-288,0 1-256,0 14-416,0 0 32,-15 16 128,15 14-96,0-14-1,-16 30-191,1 0-32,-1 0-32,16 0-64,-15-14 96,0-2 0,0 1-384,0-30-127,-1-1-929,16-15-416,-15 0-1344,0-30-1504,15 15 1472</inkml:trace>
  <inkml:trace contextRef="#ctx0" brushRef="#br0" timeOffset="18575">27089 15364 6272,'0'16'2368,"0"-16"-1280,0 15-576,0 15 704,0-15-96,15 16 64,0-1-384,-15 1-64,16-1-448,-1-15 192,-15 16 63,15-16-95,0 0 64,-15 0 64,0-15 96,0 0 64,15 0 32,-15-15-160,0 0 32,0-15-64,0-1-64,0 1-128,16-16 0,-1 16-160,0-1-64,16 1-64,-16-1 0,15 16-128,16-15 0,-16 15 32,1-1 64,14 16-32,-14 0-32,-16 0-320,0 0-192,0 0-1312,-30 16-480,15-16-1631,0 15-641,-15-15 448</inkml:trace>
  <inkml:trace contextRef="#ctx0" brushRef="#br0" timeOffset="19060">27790 15379 8192,'-16'15'3072,"16"1"-1664,0 29-1152,0-14 768,0-1-448,-15 0-64,15 31-288,-15 0-96,15 15-64,-16-15-64,16 30 32,-14-15 32,14-15 32,-16 0-32,16-1 32,0-29-640,0 0-256,0-17-1568,16-14-704,-16 0-256</inkml:trace>
  <inkml:trace contextRef="#ctx0" brushRef="#br0" timeOffset="19497">27713 15363 8448,'-30'-15'3168,"30"15"-1728,-16 0-480,16 0 992,-15 0-641,15 0-191,0 0-320,0 0-128,0 15-352,0-15 0,0 0 96,15 0-160,1 0 0,14-15-128,1 15-96,14 0 0,1-15 32,-1 15-96,-14 0-64,14 0 64,-14 15 64,-1 0 0,1 1-32,-1 14-64,-15 0 32,-15 16 32,0-15 64,0-1-96,-15 0-64,0 16 64,0-16 64,0-14-64,-16 14 0,1-15 32,-1-15 64,-14 0 32,-1 0 32,16-15-224,-16 0-64,0 0-448,31-1-160,0 1-736,0 0-288,30 0-3807,15 15 1215</inkml:trace>
  <inkml:trace contextRef="#ctx0" brushRef="#br0" timeOffset="19841">28245 15394 9216,'0'0'3424,"0"0"-1856,0 15-1184,0 0 832,0 16-704,0-1-193,16-15-223,-16 31 0,0-16-64,0-14 192,0 14 160,0-15 96,0 0 96,-16-15-128,16 0 0,0 0 96,-15-15 32,15 0-96,0-31-32,0 16-192,0-16 0,15 16-160,1-16-64,-1 31-96,15-15-32,-15 14 64,16 1 0,-16 15 96,16 0 32,-1 0-736,16 0-288,-16 0-1024,-15 15-383,16-15-1217,-1 0-544,0 16 672</inkml:trace>
  <inkml:trace contextRef="#ctx0" brushRef="#br0" timeOffset="20200">28930 15364 7808,'0'0'2976,"0"-15"-1600,0 15-544,0-15 928,0 0-576,-15 15-129,15-15-319,-15 15-160,0 0-320,-16 0-96,1 0 32,-1 15 192,1 15 64,0 1-96,14-1 32,-14 16-32,15-16 32,0-15 0,-1 16 0,16-16-128,0 0 0,16-15-32,-1 0 32,0-15-128,15-15-32,1 14-32,-16-14 32,15-1-64,-30 1-32,16 0 32,-1-1 32,-15 16-192,-15 0 32,-1 0-736,16-1-256,-15 16-672,15 16-160,-15-16-1151,15 15-545</inkml:trace>
  <inkml:trace contextRef="#ctx0" brushRef="#br0" timeOffset="20544">29280 15379 6784,'0'-16'2624,"0"1"-1408,15 15-928,-15-15 704,15 0-128,1 15 64,-16-15 96,0-1 96,0 1-608,0 15 255,0-15 129,-16 15-128,1 0-64,-16 15-256,1-15-32,0 31-64,-16-16 32,0 30 0,16-14 0,0 14-64,14 1-32,2-15-96,-2-1 32,32-15-128,-2 0-64,2 1 64,14-16 64,0 0-704,1-16-320,0 16-1856,-17 0-703,17 0-1825</inkml:trace>
  <inkml:trace contextRef="#ctx0" brushRef="#br0" timeOffset="20731">29553 15576 12672,'-15'-15'4735,"30"15"-2559,-15 0-2336,0 0 896,0 0-832,15 0-160,1 0-1152,-16 15-512,0-15-3103,0 16-1377</inkml:trace>
  <inkml:trace contextRef="#ctx0" brushRef="#br0" timeOffset="23076">30390 15166 4864,'0'-15'1824,"0"15"-960,15-15-96,-15 0 768,15 15-64,-15-16 64,0 16-192,16-15-128,-16 15-672,0 0 31,0 15 65,-16 1 0,16-1 0,-15 15-128,0 1 0,15 14-288,-30 1-128,14 15 0,1-16 0,0 1-192,15-16 0,0 1-1088,0-1-416,15-30-767,0 0-257,31-30-1344</inkml:trace>
  <inkml:trace contextRef="#ctx0" brushRef="#br0" timeOffset="23716">30481 15014 8960,'-61'-16'3328,"46"16"-1792,-1 16-736,16-16 992,-15 0-481,15 0-31,0 0-448,-15 0-128,30 0-416,0-16-32,16 16-32,-1 0 32,16-14 64,0-2-224,14 16-64,1 16-32,0-2 0,-15-14-96,15 16 64,-16 14-128,-14-14 32,-16-2-96,0 2 64,-15-1-64,-15 0 0,0 15 128,-16-14 32,1-16 64,-16 15 64,16 0-32,-16-15-32,16 0 32,-1 16-32,1-16-96,15 0 64,-1 0 96,16 15 32,0-15 32,0 0 64,16 15-32,-1-15 64,15 15-128,1 0-64,-1-15 64,16 16 0,-16-1-128,16 16 32,-31-17 0,15 2 0,-14 14 0,-1 0 0,-15-14 64,-15-1 96,-16 16-64,16-17-64,-31 17 64,16-16 0,-16 1-32,1-2-64,-1-14-64,0 0 32,1 0 32,-1-14 64,16-2-32,-1 1-32,16 0-608,15-15-256,15-1-832,1 16-352,14-1-767,16-14-225,30 15-832</inkml:trace>
  <inkml:trace contextRef="#ctx0" brushRef="#br0" timeOffset="24253">31287 15121 8064,'0'-15'3072,"0"15"-1664,-15-16-736,15 16 896,0 0-352,0 0-1,0 0-127,0 0 32,0 16-608,0-1-96,0 0-32,-16 0-96,2 16 0,-2-1-96,1 0 32,-16 16-128,17 0 0,-17 0-32,16-1 32,-15-14-128,14-1 0,16-15 32,-15 16 64,15-17 32,15-14 32,15 0 0,-14 0 64,14 0-32,0 0 0,16-30-96,0 15-64,0-16 32,-1 1 32,-14 15-32,14-16 64,-14 1-64,-1 15 64,0-16-64,-14 1-32,-16 0 96,0 0 0,0-1-128,-30 0-32,-1 1-64,0 15 96,-14-16-64,14 16 32,-15 15 0,16 0 0,0 0 0,-16 0 0,31 15-224,-16-15-64,17 16-672,14-16-288,14 0-640,2 0-223,14 0-1121,0 0-352,16 0 224</inkml:trace>
  <inkml:trace contextRef="#ctx0" brushRef="#br0" timeOffset="24753">31774 15074 6912,'0'0'2624,"0"0"-1408,0 0-448,0 0 928,0 0-384,0 0-96,0 0-353,15 0-159,-15 16-384,15-16 64,-15 15 128,0 16-64,-15-17 64,0 17-224,0 0-32,0-1-64,-1 0-32,1 1-32,0 14 64,0-14-32,0 0 0,-1-1-96,16-15-64,0 16 96,16-17 64,-1-14-128,15 0-32,1-14 64,-1-2 96,0 1-64,16-16-64,0 1 0,-1 0 32,1 14 32,-16-14 96,1 0-96,-16 14 0,0-14-32,-15 0-64,-15 14 32,0-14 32,0 0-32,-31 14-32,16-14 32,-1 14-32,-14-14-96,-1 15 64,15 0-32,1 15 0,0 0-640,14 0-320,16 0-896,0 0-319,16 0-1345,-1 0-608,15 15 736</inkml:trace>
  <inkml:trace contextRef="#ctx0" brushRef="#br0" timeOffset="25269">32337 15318 10112,'-31'0'3872,"31"0"-2112,0-16-993,0 16 1057,-15 0-352,15 0 0,0 0-480,0 0-224,15 0-416,1-15 32,-1 15 128,15-15-256,1 15-64,-1 0-128,-15-16 32,16 16-416,-1 0-96,-15-14-1024,16 14-320,-16 0-736,15 0-191,1-31-2785,-1 16 1280</inkml:trace>
  <inkml:trace contextRef="#ctx0" brushRef="#br0" timeOffset="25784">32929 14786 7168,'15'0'2720,"-15"-15"-1472,0 15-896,0 15 736,0 1 0,-15-1 32,15 0-160,-15 16-65,0-1-479,0 16 96,-16-1 64,1 1-192,15-1 32,-16 1-128,0 0 64,17-1-64,-17-14 64,16-1-192,15 1-32,0-16 0,15 0 0,0-15 0,1 0 0,-2-15-64,17 0 32,-16-1 64,16 1 64,-16-15-192,15 15 0,1-1-32,-16 1 64,15 0-192,1 0 32,0 15 32,-17 15 32,17 0-64,-16 0 64,1 1 32,-16-1 0,14 0 64,-14 0 32,-14 0 32,14 1 0,-16-1-64,-14 0-64,0 0 96,-1-15 0,0 15-32,-14-15-64,14 0 32,-14 0-32,14-15-704,1 15-256,14-15-800,32 15-256,-1-15-959,16 0-353,14 15-352</inkml:trace>
  <inkml:trace contextRef="#ctx0" brushRef="#br0" timeOffset="27285">33568 15166 7936,'0'0'2976,"0"-16"-1600,-30 16-544,30 0 992,-15-14-384,0 14-65,-15 0-287,-1-16-128,0 16-512,-14 16-128,14-2 0,-14 2-64,14-1 96,1 0 0,14 1 96,-14 14-224,15-15-64,15 0-96,0-15-64,0 0 32,31 0 32,-1 0-256,0-15-96,16 0 0,0 15 96,-1-30 32,-14 14 96,-1 1 32,-14 0 96,-2 15-32,-14 0-32,-14 0-64,-2 0 32,1 0 160,-16 15 64,1 0 64,0 16 0,14-16-224,1 15-64,0-14 0,15-1 64,15 0-992,0-15-384,16 0-672,14-15-191,1 15-161,15-15-32,-16-16 448,1 16 320,0-15 928,0-1 416,-16 16 1472,-15-1 672,0-14 128,-15 15 64,0 0-480,0 15-257,-15 0-255,0 0-32,-15 0-224,14 15-96,1 0-128,0 1-32,-1-2-288,16 2-96,0-1-32,0 0 64,16 1-160,-1-16-32,16 15 0,-17 0 0,17 0 0,-16 0 64,1 1-32,-2-1-32,2 0 32,-16 1 32,-16-2-32,16 2 64,-30-16-64,0 15-32,0-15 32,-1 0 32,0 0-32,1 0-32,-16 0-128,32-15-64,-2-1-192,16 16 0,0-14 32,0 14 64,30-16 96,1 16 128,14 0-32,-14-15 32,30 15 128,-15-15 96,14 15 224,-14-16 64,0 16-160,-1-15-96,1 0-96,-15 15-96,-1-15 160,0 0 32,-14-1-160,-2 1-64,-14 0 0,0 15 64,-14-16-64,-2 16 0,1 0 32,-16 16 0,1-1-96,-16 0 64,16 1 96,15 14 32,-16 0-32,16-14-64,15-1-64,0 16 32,0-17 32,15-14 64,16 16-320,-1-16-64,16 0-256,-1 0-128,17-16-192,-2 2 0,-14-2 320,0 1 256,-1 15 224,-14-15 128,-17-1 0,17 1 64,-31 0 704,15-15 352,-15 14-224,-15 1-64,15 0-384,-31 15-128,17-16-192,-17 16-128,16 16 0,-15-1-32,-1 0 0,16 1 0,-1-1 0,16 0 64,-14 0-32,28 0 64,-14 1 0,16-1 96,-1 0-160,16-15-32,-1 0 0,0-15 64,0 0-448,1-1-224,0 1-192,-1-15 0,0-16 32,0 1-32,1-17 192,0-14 96,-16 16 320,15-16 160,-15 30 416,-15 0 224,16 16 96,-16 15 352,-16 15-320,1 31 64,-15 14-64,-1 0-128,16 31-32,-16 0 32,1-14 0,0-2-128,14 1 32,2 0-224,-2 0-96,16-16-96,0-14 0,0 0-416,16-17-192,-2-28-1216,17 14-544,-16-16-1792,31 16-767,-16-15-65</inkml:trace>
  <inkml:trace contextRef="#ctx0" brushRef="#br0" timeOffset="29805">28444 16216 7936,'-31'-16'2976,"16"1"-1600,-1 15-832,2 0 864,14 0-384,0 0-96,-16 0-545,16 0-159,16 0-160,14 0 32,0 0 64,0 0 0,16 15 64,0-15-192,0 16-32,14-2-64,1 2 0,0-1 128,-15 0 32,0 1-32,-16 14 32,0-15-128,-14 0 0,-16 1 96,0-2 32,-16 17-32,-14-16 32,0 1-64,-1 14-32,-15-30 96,16 15 0,-16 0-32,16-15-64,-1 0 32,1 0-32,0 0-96,14-15 64,1 15-320,15-15-1311,15 0-161,15 0-1184,1 15-416,15-16 352</inkml:trace>
  <inkml:trace contextRef="#ctx0" brushRef="#br0" timeOffset="29383">28473 16429 5632,'0'-15'2112,"0"15"-1152,-15-15-128,15-1 736,0 16-224,0-15 32,-15 15-320,-1 0 0,16 0-608,-15 0-193,15 31-31,-15-1-128,15 1 0,0-1-32,0 16 32,0 14-128,0-14 0,15 0 32,-15-1 64,15-14-959,-15-1-417,16-15-1312,-1-15-576,0 0-160</inkml:trace>
  <inkml:trace contextRef="#ctx0" brushRef="#br0" timeOffset="30540">29097 16337 7040,'0'0'2624,"0"16"-1408,0 14-928,0-15 704,15 0-256,-15 1-32,0 14-256,0-15-32,16 0-256,-2 16 32,2-16 128,-16 0-128,15-15 256,0 15-32,1-15-65,-16-15-63,14 15 32,2-30 32,-16 15-32,0-16 32,15 1-128,-15-1-64,0 1-64,15 15-96,-15-16 32,16 31-32,-2-15 0,2 15 64,-1 0-96,0 15-64,1 1-640,14-16-256,0 15-607,16-15-225,-16 15-352,16-15-96,-16 0 32,16 0 128,-16 0 1216,1 0 1696,0 0 928,-17 0 384,2-15 96,-1 15-448,0-15-192,-30-1-480,0 1-128,-1 15-257,-14-15-63,0 15-224,-16 15-96,0-15-96,16 15 0,0 1-128,-1-1 0,0 15-96,17 1-32,14-16 32,0 0 0,30 0 0,0 0 64,1 1-32,14-16 64,17 0-64,-17-16-32,0 1 96,1-15 0,-16-1 32,1 16 64,0-15-96,-17 15 0,-14-16-96,0 16-96,-14 0-384,-17 0-64,16-1-320,-1 16-96,2 0-159,-2 16-129,16-1-352,16 0-192,14 0-448,0-15-1408,0 15 800</inkml:trace>
  <inkml:trace contextRef="#ctx0" brushRef="#br0" timeOffset="31102">30436 16353 6656,'31'-15'2528,"-31"-1"-1344,0 1-384,0 0 800,-16 15-320,1-15-32,0 0-288,-16-1-129,-14 1-447,14 15-256,-29 0 0,14 0-160,0 15 0,1 1 96,14 14 32,1 0-128,15 1-32,-1-1 96,16 1 96,0-16-32,46 0 0,-15 1-32,29-2 32,1-28-64,0-2-32,0 1 32,-16 0 32,1-16-32,-15 16 64,-16-15-64,15-1-32,-30 16-64,15-15 32,-15 30-32,-15-16 0,0 16 64,0 16 64,0-1-96,-16 15 0,16 1-32,0 14 0,-1-14 64,16 15 64,0-1 96,0 0 128,0 1 0,0 0 64,0 0 0,0-1 32,-15 16 160,-15-31 32,15 16-288,-16-16-96,1 1-64,-16-16 0,1 0 64,-1 0 32,0-15-96,1-15-96,-1 0-96,0-15 32,1-16-192,14 16-96,31-16-384,0 0-128,0 16-832,16 0-352,14 14-1279,16-14-545,14 14 192</inkml:trace>
  <inkml:trace contextRef="#ctx0" brushRef="#br0" timeOffset="31376">30861 16337 10112,'-15'-15'3872,"15"15"-2112,-15 0-449,15-16 1409,-15 1-608,15 15-96,-15 0-800,-1-15-288,1 15-544,15 0-320,-15 0-64,15 0-64,0 0 0,15 0-864,-15 15-320,15-15-1792,1 15-768,14 1-1951</inkml:trace>
  <inkml:trace contextRef="#ctx0" brushRef="#br0" timeOffset="32141">31728 16140 7040,'0'0'2624,"0"-31"-1408,0 31-448,0 0 1728,-16-15-576,16 0-513,0 0-319,-14 15-672,-2-16 32,1 32 0,0-16-96,-16 15 32,1 0-160,-1 0-64,16 16-160,-30-1 0,14 0 0,16 1 64,15-1-96,0 1-64,15-16 64,16 0 64,14-15 0,1-15 64,-1-15-128,17 14 0,-32-14 96,0-1 32,0 1-128,-14 0 32,-1 14 64,0 1 32,-15 0-128,0 15 32,0 15 0,-15 0 0,0 16-96,15-16 64,-16 15 96,16 1 32,0-1 32,16-14 64,-16-1-96,15 0-64,0 0-512,15-15-224,-14 0-992,14-15-448,0 0-607,16 0-225,-16-1-800,1-14-320,-16-1 2208</inkml:trace>
  <inkml:trace contextRef="#ctx0" brushRef="#br0" timeOffset="32954">32109 16017 8320,'-16'16'3168,"1"-1"-1728,0 30-832,0-29 832,15 14-192,-15 1 63,15-1-383,-16 16-160,16-16-448,-15 0 160,15 1 128,15-16-256,-15 0-96,16 0 32,-16-15 64,15 0-192,0 0-32,-15-30-64,15 15 32,0-31-64,16 16-32,-16-1-64,16-14 32,-16 14 32,15 1 64,1 15 96,-16-16 128,15 31 64,1-15 96,-1 15-224,0 15-64,-14 16-32,-1-16 64,0 15-96,0 1-64,0-1 64,-15-15 0,0 16-128,16-16-32,-16 0-1024,0 0-480,15 1-544,0-16-224,0 0-415,-15 0-129,31-16 0,-1 1-224,1 0 1344,-1 0 2016,0 15 1024,1-15 704,-16-1 320,15 1-480,-14 15-224,14-30-896,-15 15 192,1-16 96,-1 1-33,0 14 1,0-14-192,-15 15-96,0 0-160,0-1-64,-15 1-256,-15 15-64,-1 15 64,1 1 96,-1 14-128,1 0-96,-1 1 32,16-1 64,0-14 0,15-1 64,0 0-64,30-15-96,1 0 64,-1-15-96,1-16 64,14 16-64,-14-15-32,-1-1 32,1 16-32,-31 0 0,15 15 0,0 0-160,-15 30 32,0 1 64,0-1 32,0 16 32,0-16 0,0 1 64,0-1-32,15-15-32,0 16-256,1-31-96,14 0-864,0-16-352,1 1-640,-16-15-319,16-1-609,-16-14-1600,16-1 1216</inkml:trace>
  <inkml:trace contextRef="#ctx0" brushRef="#br0" timeOffset="33188">33234 15759 7936,'0'0'2976,"0"0"-1600,0-15-256,0 15 1088,0 0-193,0 15-95,0-15-448,0 15-96,0 1-800,-15 14-128,15 0 0,-15 1-128,0 14 64,0 17-160,15-17-64,-16 0-160,16 17 0,-15-32 0,15 0 64,0 0-960,15 1-416,-15-16-1376,16 1-608,-16-16-2239</inkml:trace>
  <inkml:trace contextRef="#ctx0" brushRef="#br0" timeOffset="33626">33538 16216 7552,'-15'0'2816,"15"0"-1536,0 0-224,0 0 992,-15 0-65,15 0 1,0 15-384,-15-15-128,15 0-832,-15 0 64,-1 0-32,1 15-96,0-15 0,0 0-256,15 15-128,-16-15-96,16 0 0,0 0 0,0-15 32,0 0-64,16 15-64,-16-15 32,15-1-32,0 1 0,0 15 0,1 0 0,-1 0 0,-15 0 128,0 0 64,0 15 64,-15-15 64,15 16-160,-16-16-32,16 15-224,-15-15 0,0 0-1792,15 0-832,0 15-4159</inkml:trace>
  <inkml:trace contextRef="#ctx0" brushRef="#br0" timeOffset="125849">25903 17113 4096,'0'-15'1568,"0"30"-832,15-30-512,0 15 416,-15-15 32,31 15 64,-16-16 160,0 16 96,-15-15-544,15 15 224,0 0 192,-15 0-128,16-15 32,-16 15 64,0 0 96,0 0 63,0 0 33,0 0-192,0 0-128,-16 0-128,16-15 32,-15 15-192,0-15 0,-15 15-192,-1-16-64,1 16-64,-16-15-96,16 30-64,-31-15 32,15 0 32,1 31 0,-1-16-96,0 15 64,1 16-32,14-16 0,1 16 128,-1 15 96,16 0 0,15-16 0,-15 16 96,30-15 96,0-1-64,1 1 0,14-15 32,0-1 32,16 0-96,-16-14-96,16-1 0,-15-15-32,-1 15-64,0-15 32,-14 15-64,14-15 64,-30 0-64,15 0 64,-15 0-352,0 0-128,0 0-800,-15-15-288,15 15-704,-15-15-320,0 15-1055,15-15-481,0-1 416</inkml:trace>
  <inkml:trace contextRef="#ctx0" brushRef="#br0" timeOffset="126755">26056 17144 6656,'-31'0'2464,"31"-30"-1344,0 14-192,0 16 960,0 0-256,16 0-64,-16 0-289,15 0 1,15 0-704,16 0 96,-16 16 64,31-16-384,0 14-128,-15-14-64,14 16-32,1-1-416,-15-15-224,-1 15-1120,1-15-480,-15 0-1087,-1 0-481,-15 16-64</inkml:trace>
  <inkml:trace contextRef="#ctx0" brushRef="#br0" timeOffset="126537">26055 17295 8576,'-15'15'3232,"15"-15"-1728,15 0-992,-15 15 864,0-15-97,15 0 1,1 16-416,-1-1-128,31 0-416,-16 0-288,0 1-32,1-1 0,0 0 64,-1-15-672,-15 15-288,16-15-832,-16 0-351,0 0-1153,0 0-1760,-15 0 1376</inkml:trace>
  <inkml:trace contextRef="#ctx0" brushRef="#br0" timeOffset="126319">26131 17250 7296,'-15'-16'2720,"15"16"-1472,15 0-768,-15 0 768,0-15-192,0 15 96,16 0-160,-16 0-33,0 0-543,0 0 256,0 0 64,0 0-224,0 0-64,0 15-64,0 1 0,-16-1-192,1 0-128,0 15 32,0 16 0,-1-30-128,16 14 32,-15 0 64,15 0 32,0 1 32,0 0 0,0-1-64,15-15 32,1 0 64,-1 1 128,15-2 0,1 2 0,-1-1-160,1 0-96,-1-15 0,0 0 32,1 0-192,-1 0-32,1 0-928,-16-15-320,0 0-992,-15-1-383,15 2-2049</inkml:trace>
  <inkml:trace contextRef="#ctx0" brushRef="#br0" timeOffset="127412">27059 17205 8576,'0'0'3232,"0"-15"-1728,0 15-992,0 0 864,0 0-384,0-16-97,-15 16-255,15 0-64,0 0-320,-15 0-32,-1 0 96,1 0-256,0 16-32,-16-1-32,1 0 64,15 0-32,-16 31-32,16 15 32,-16-16-32,16 16 0,0-15 0,15-1 0,0 1 64,0 0-32,0-1 64,15-14 0,0-16 96,16 0 32,-1 0 32,1-15-224,-1 0 0,1 0-32,-1 0 64,1 0-32,-1-15 64,-14 0-64,-1 15-32,15-15 32,-30-1-32,15 1 0,-15 0 0,0 0 0,-15-16 0,15 16 0,-15 0 0,-15 0 0,14 0 0,1-16 0,0 16 64,-16-15-96,16 14 0,0 16 32,-1-15 0,16 15-96,-15 15 0,15 1-32,-15-1 0,15 0 160,0 15 96,0-14-96,0-1-32,0 0-576,15-15-160,-15 0-1344,15 0-575,1-15-1985</inkml:trace>
  <inkml:trace contextRef="#ctx0" brushRef="#br0" timeOffset="127616">27302 17752 8576,'15'0'3232,"-15"16"-1728,15-2-1056,-15-14 896,16 0-160,-16 16 63</inkml:trace>
  <inkml:trace contextRef="#ctx0" brushRef="#br0" timeOffset="127960">27363 17797 19167,'15'0'1088,"-15"-15"-224,16 0-256,-1 0 0,-15-16-32,15 16 0,-15-30-288,15-1-96,1-15-64,-1 15 0,0-14-64,15-1-64,1 15 96,-1 1 64,1-1 0,-1 15 64,0 16-192,-14 0-32,-1 15-64,0 0-64,0 0 96,1 15 64,-16 16-64,0-1-64,0 16 64,0-1 0,0 1 32,0 15 0,0-16-160,15 16 32,-15-15-224,15 0-96,0-16-384,0 0-128,-15 1-128,16-1-1376,14-30 65,-15 15-673,0-30-2112</inkml:trace>
  <inkml:trace contextRef="#ctx0" brushRef="#br0" timeOffset="128132">27515 17295 7936,'-46'0'2976,"31"15"-1600,15-15-608,0 0 864,0 0-416,0 15-65</inkml:trace>
  <inkml:trace contextRef="#ctx0" brushRef="#br0" timeOffset="128304">27470 17356 18527,'30'16'992,"-14"-2"-96,30 2-224,-1-1-128,0 0-224,1 1-64,0-16-192,14 14-64,-29 2-992,14-1-384,-14 0-1472,0-15-607,-17 16-1217</inkml:trace>
  <inkml:trace contextRef="#ctx0" brushRef="#br0" timeOffset="128894">28093 17219 8704,'0'0'3232,"15"0"-1728,-15 0-896,0 0 928,16 0-704,-2 15-193,-14 1-191,16-1 0,-1 30-224,-15 1-128,15 15 0,-15 0 0,0-15 32,0 14-64,-15-14-64,15 0 32,0-16-32,0 0 64,0-14 32,0-1 160,15 0 96,-15-30 0,16 0 96,-16-1-224,0-14-64,0-16 32,0 0 32,0-14-96,15-1-32,-15 16-96,15-1-32,0 0 160,0 16 64,1 0 64,14 14 64,0 1-96,1 0 32,0-1-160,14 16 0,0 16-32,-14-16 32,14 15 0,-14 0 32,0 15-160,-17 1 32,2 0 64,-1-17 32,-15 17-320,-15-16-160,15 1-32,-30-2 64,-1 2 224,0-16 64,-14 0 64,14 0 64,-14-16-32,0 16-32,14-14 32,0 14 32,1 0 32,15 0 96,0 0 96,15 14 160,0 2 160,30 14 160,-15 0 32,16 1 64,-1 0-288,16-1-96,-16 16-256,16-16-96,-16-15-64,0 16 32,-14-16-768,14 0-256,-14 0-1600,14-15-672,-15 15-7135,0-45 4671</inkml:trace>
  <inkml:trace contextRef="#ctx0" brushRef="#br0" timeOffset="129544">29584 17903 7168,'0'0'2720,"0"0"-1472,0 0-256,0 0 928,0 0-416,16-15-129,-16 0-255,0 0-64,14 0-576,-14-16-160,0 1 32,0-1-160,-14-14 64,14-1-160,-16-15-64,16 0 0,0 1 32,0-1 32,0 30 32,0 1-64,16-16-64,14 31 160,0-15 32,0 14 0,16 1-32,0 15-96,14 0-64,-29 0-64,0 15-32,-1 1-800,-15-1-288,0-15-1024,-30 45-351,0-14-1409,-15-1-1440,-16-14 2112</inkml:trace>
  <inkml:trace contextRef="#ctx0" brushRef="#br0" timeOffset="130216">29386 17538 8448,'15'16'3232,"30"-32"-1728,1 16-704,-15 0 992,14 0-545,1 16-159,0-16-544,14 0-256,-14 0-192,-16 0-96,16 0 32,-16 0-32,1 0 0,-16 0 0,1 0 0,-16 0-288,0 0-128,0 0 64,-31 15 128,0-15 64,17 31 0,-17-1 128,0-15 0,1 16 224,15-1 128,15 0 192,0-14 128,0-1 96,31 0 32,-1-15-160,0 0-32,0-15-256,16 0-128,-16-1-96,16-14-96,0 14-544,-16-14-192,1 0-576,-16 0-128,0 14-160,-15 1-31,0 0 95,0 15 96,-15 0 96,0 0 32,0 15 640,15 16 384,0-17 512,0 17 160,0-16 544,15 15 256,0 1 32,15 0-32,-14-16-384,-1 0-160,-15 0 64,15 0 63,0 1 321,-15-16 96,15 0-64,-15 0-32,0 0-192,0-16-96,0-14 64,0 0 0,16-1-320,-16-14-96,15-1-256,0 0-64,1 16-64,14-16-64,-15 16 32,30 0 32,1 14-32,0 16 64,0 0-128,-16 16 0,0-2-736,0 2-384,1-1-1088,-16 0-448,1 1-2655</inkml:trace>
  <inkml:trace contextRef="#ctx0" brushRef="#br0" timeOffset="130826">31667 17600 8064,'31'-31'3072,"-31"31"-1664,14-15-928,-14-1 768,0 16-128,0-14 127,0 14-255,-14-16-128,14 16-480,-31 0-256,0 0 0,1 0-32,-31 16 96,16-2 32,-1 2 32,0 14 0,16-14 64,-16-2-96,31 2-64,0 14 0,-1-30-32,16 16 0,16-16 0,-1 0 64,16 0 32,-1 0-96,0 0-96,0 0-96,-14-16-32,14 16-96,-14 0-32,-1 16 32,-15-2 128,0 2 32,-15 14 32,-16-14-96,16 14 64,-31 0 96,16-14 32,0 14-192,-16-14 0,-15-16 32,16 14 32,-17-14 32,2 0 0,14 0-448,0-14-96,1-2-704,14 1-320,16-16-735,0 16-225,15 0-1472</inkml:trace>
  <inkml:trace contextRef="#ctx0" brushRef="#br0" timeOffset="131248">31774 17645 7552,'0'-15'2880,"0"-1"-1536,-15 2-800,0-2 800,15 1-288,0 15 0,0 0-385,-16-15-159,2 30-288,-2-15-96,1 15 64,0 1-32,-1 14 0,-14 0 32,15-14 32,15-2 96,0 17 128,0-16 160,0 1-32,15-16-32,15-16-224,1 1-128,0 0-192,-1-1 0,0 2-224,0-17-96,-14 16-672,-1-15-224,0 14-608,1 1-127,-16 15-161,0 15-32,0 1-512,0-2-960,0 17 1184</inkml:trace>
  <inkml:trace contextRef="#ctx0" brushRef="#br0" timeOffset="131748">31850 17600 8832,'31'0'3328,"-16"-16"-1792,30 16-1152,-14 0 768,30-15-128,-1 15 31,32-15-575,-31 15-224,15-16-160,-16 2-576,-14 14-160,0-16-1439,-16 16-577</inkml:trace>
  <inkml:trace contextRef="#ctx0" brushRef="#br0" timeOffset="131560">32108 17888 8704,'15'-14'3328,"0"14"-1792,1 0-864,-1-16 960,-15 16-289,0-15 1,15 0-480,-15-16-160,0 16-384,0-31-192,0 16-96,-15-16 32,15-14 32,0 14-32,-15-15-64,15 0-64,0 1-32,15 29-32,-15-14 96,15 29 0,0-14 32,16 14-96,-16 16 0,30-15 64,1 15 64,-16 15 0,16-15-32,-16 16-672,1-16-288,-16 15-512,1 0-191,-2 1-1441,-14 14-640,-30 0 352</inkml:trace>
  <inkml:trace contextRef="#ctx0" brushRef="#br0" timeOffset="132607">32489 17508 10624,'0'16'4032,"0"-16"-2177,15 14-1375,1-14 928,-1 0-480,15 16-64,16-16-448,-1 0-96,17 0-192,-17 0-32,16 0 32,-31 0-416,16 0-224,0 0-352,-16 0-128,0-16 128,-14 16-128,-16 16 513,-16-16 319,16 15 192,-15 16 383,0-17 97,15 2 192,0 14 32,-16-14-32,32-2-64,-16 2-128,15-16 0,16 0-160,-1 0-32,0 0-128,16-16-32,-31 2-192,31-2 32,-16 1-224,1 0-96,-16-1-32,0 2 32,1-2 32,-2 16 96,-14 0 64,-14 16 64,-2-2-32,16 2 32,-15-1 128,15 0 96,0 15 224,15-14 64,1-1 32,-2 0 32,2-15 0,14 0 96,0 0-288,1-15-32,0 0-160,-17-1-96,17-14 0,-16 15-32,1-16-576,-16 1-256,0 0-896,-16 14-352,1 2-607,0 14-225,-1 0-1408</inkml:trace>
  <inkml:trace contextRef="#ctx0" brushRef="#br0" timeOffset="132014">32793 17143 6400,'0'0'2368,"0"-15"-1280,-16 46-576,16-31 704,0 0-288,-15 15 0,15 15-160,-15-15-96,0 46-352,0 0-192,-1 0-96,1 0-32,15 15 64,-15-15-672,15 0-288,15-16-960,0-14-448,-15 14-960</inkml:trace>
  <inkml:trace contextRef="#ctx0" brushRef="#br0" timeOffset="133076">33872 17600 8448,'0'-16'3232,"-15"16"-1728,15-15-896,0 15 832,-15-15-256,15 15-65,-15 0-63,0 15-32,15-15-544,-16 15 0,-14 1 32,15-2 32,0 2 32,-1 14 0,1-14-64,15-2-128,0 2 0,15-16-160,1 15-64,-16-15 0,30 0-32,-15 0-224,0 0-64,1-15-288,14 15-128,-15-16 32,0 2 64,1-2 128,-1 16 64,-15 0 96,0 0 128,0 0-32,-15 0-32,15 16 0,-16-16 96,1 14-288,15 2-32,-15-1-512,15 0-256,15-15-736,-15 16-287,15-16-897,1-16-384,14 16 320</inkml:trace>
  <inkml:trace contextRef="#ctx0" brushRef="#br0" timeOffset="133655">34070 17675 7808,'0'-15'2880,"0"15"-1536,-15 0-640,15 15 832,0-15-256,0 0-1,0 15-191,0 1 32,0-1-608,15 0 0,-15 0 0,15 16-192,0-16-32,1 0 128,-1-15 32,0 15-96,0-15-32,0 0-128,-15 0-32,16 0 32,-16-15 32,0 0-192,0 0 0,0-16-32,0 1 64,0 15-96,0-16 0,0 1-32,0 15 0,15-1 0,0 1 0,1 15 0,14 0 0,0 15 128,0-15 32,1 16 224,14-1 192,-14 0 32,0-15 32,-1 15-96,0-15-32,-14 0-192,14 15 0,0-15-96,-14 0 0,14-15-32,-30 15 0,15-15 0,0 0 0,-15 0-160,-15-1 32,15 1-64,-15 0 0,-15 15 0,-1 0-64,0 15 96,1 0 0,0 1 32,-16 14 0,0 0 64,16 1 96,15-1 64,15-14 32,0 14-64,15-15 32,15 0-128,-14 1 0,14-1-800,16 0-352,-16-15-2080,16 15-832,0-15-2463</inkml:trace>
  <inkml:trace contextRef="#ctx0" brushRef="#br0" timeOffset="302313">25675 18436 6144,'15'-31'2368,"0"31"-1280,-30 0-704,30 0 608,-15 0-320,0-15-32,0 15-320,0 0-128,0 0-96,0 0 64,0 0 128,0 0-96,0 15-32,0 1-64,0-1-96,0 0 96,0 15 0,-15-14 32,15 14 64,0 0 32,0 1 96,0-16-32,15 15 64,-15-14 0,16 14 32,-1-15-65,0-15-31,0 0-32,31-30-224,-16 15 0,16-1-32,-16-14 64,16 15-32,-15-16-32,-1-14-256,1 30-96,-16-16 192,15 1 128,-14 15-95,-16 15 31,15 0-32,-15 15-32,-15 0 192,15 0 32,-16 16-96,1-16 32,15 30 0,-15-14 64,15-1 96,-15 16 127,15-31-127,0 16-32,15-16 64,-15 0 96,15 0 64,16-15 96,-16 15-448,0-15-192,15-30-992,-14 30-383,-1-15-1921,0 0-1920,15-16 1792</inkml:trace>
  <inkml:trace contextRef="#ctx0" brushRef="#br0" timeOffset="302844">26588 18466 7296,'30'-16'2816,"-46"2"-1536,47 14-640,-16-16 768,-15 16-512,0-15-160,-15 15-448,0 0-128,-1-15-96,2 15-64,-17 0 96,16 0-128,-15 15 0,-16-15 160,16 15 64,14 1 0,-14-16 32,14 14 63,16 2-63,0-16-64,0 15 0,0-15 32,16 15-96,14 1-64,0-16 0,16 15 32,-16 0-96,16 0-64,-30 0 64,14 16 0,0-1 32,-14 1 0,-2-1 0,-14-14 0,0 14 0,-14-15 64,-2 0 32,-14 1 32,0-2 192,-1-14 192,0 0-192,-14-14-32,14-2-224,1-14-128,0 0-768,14-1-320,1 0-1023,15 1-449</inkml:trace>
  <inkml:trace contextRef="#ctx0" brushRef="#br0" timeOffset="303000">26830 18375 6656,'-30'0'2528,"30"0"-1344,30 0-1024,-30 0 544</inkml:trace>
  <inkml:trace contextRef="#ctx0" brushRef="#br0" timeOffset="303156">26815 18406 12320,'15'16'928,"-15"14"-480,0 0-96,16 1-128,-16-1-96,0 16-32,0-16-32,15 1 32,-15-16-768,0 0-352,15-30-5184,-15 0 2464</inkml:trace>
  <inkml:trace contextRef="#ctx0" brushRef="#br0" timeOffset="303328">26998 18238 9728,'-14'15'3680,"28"-15"-1984,-28 15-1760,14-15 640,0 0-416,-16 16-96,16-16-192,0 0-64,0 14 96,0 2-1088,0-16-416,0 15-1984,16 0-1184,-16-15 2208</inkml:trace>
  <inkml:trace contextRef="#ctx0" brushRef="#br0" timeOffset="303760">27104 18527 7808,'0'15'2880,"-14"-15"-1536,14 0-1216,0 0 608,0 0-288,0 0 64,0 15-160,0-15-32,-16 0-192,16 15 192,0-15 160,-15 16 192,15-16 63,0 0-255,0 0-64,0 0-96,0-16 32,15 1 96,1 0 96,-2 0-160,2 0-64,14-16-256,0 0-96,1 17-96,14-2 96,-14 1 0,14 0 96,-14 15-96,14 15 0,-14-15 32,0 31 0,-17-17-96,2 2 64,-16 14 96,0-14 32,-16-1-32,16 0-64,0 0 32,-14 0-32,-2-15 64,16 16 32,-15-16-384,15 0-224,0 0-704,0 0-1407,15-16 351,1 1-288,14 15 128,0 0-480</inkml:trace>
  <inkml:trace contextRef="#ctx0" brushRef="#br0" timeOffset="304322">27880 18512 6144,'61'0'2272,"-76"0"-1216,30-15-448,0 15 672,-15 0-96,0-16 32,15 1-256,-15 0-128,0-15-448,0 14-256,-15 1-160,-15 15 0,14 0 32,-14 0 0,-1 0 0,-14 31 0,14-16 64,1 15 32,15-15 160,0 16 159,15-16 65,15 15 96,0-14-256,31-1-96,-16-15-64,31 0 32,-15 15-96,-16-15 0,31-15-96,0 15-32,-31 0 32,0-15 64,1-1-96,-1 1 0,-30 0 32,0 0 64,-15 15-32,-15 0-96,14 0-32,-14 0-32,15 0 96,0 30-288,-16-15-96,31 16 224,-15 14 64,0-14 480,15 15 160,0 15-192,-15-15-96,-1-1-128,1 1 0,-15-1 0,-1-14 32,-14 14 128,-1-29 96,16 14-64,-31-15 0,0-15-96,0 15-32,16-15-192,-32-30 32,17 0-640,-1-1-288,15-14-448,1-1-192,29 0-991,1 1-353,46-1-864</inkml:trace>
  <inkml:trace contextRef="#ctx0" brushRef="#br0" timeOffset="305010">29295 18360 5888,'0'-15'2272,"0"15"-1216,0 0-1248,0 0 384,0 0 64,0 0 224,0 0 544,0 0 288,0 0-672,0 0 288,0 0 64,0-15-320,0 15-64,-31-15-416,1 15-128,-16-16-64,16 1 63,-31 30 97,16-15 128,-1 0 64,0 0-96,1 0 0,14 16-160,1-16-64,15 15-96,15 0 544,15 0 224,15 16-288,16-16-64,30 15-96,-15-15 0,0 1-128,-1 14-32,-14-15-32,0 16-64,-1-1-64,-14 1 32,-1-1 32,-30 0 64,15 1-96,-30-16 0,15 15 96,-30-14 96,-16-1 128,-15 0 64,16 0 32,-31-15 0,15 0 64,0-15 64,0 0-288,0-16-64,16 1 32,-1 0 32,31 14-1152,-16-14-512,31 15-1248,0 0-543,31-1-1889</inkml:trace>
  <inkml:trace contextRef="#ctx0" brushRef="#br0" timeOffset="305916">29508 18315 6656,'0'0'2528,"0"-16"-1344,0 1-384,0 15 864,16 0-352,-16 0-96,14 0-160,-14 0 31,0 0-575,0 0 128,16 0 96,-16 0-32,15 15 32,0-15-320,-15 16-96,16-16-192,-16 30-96,0-15 0,0 16-32,0-16 64,0 15 32,0 16-128,-16 0 32,16 15-64,0-16 0,0 16 128,-15-30 96,15 14 128,0-14 288,0-1-160,0-15-96,15-15 32,-15 0-64,16 0 0,-2-30 32,2-16-96,-16 1 32,15-1-160,0 0 0,1 1-96,14-1-96,-15 15 64,16 1 0,-1 15-128,-15-1 32,16 16 0,-17 16-32,2-16 128,-1 30 0,-15-15-128,15 31 32,-15-15 128,16 14 64,-16-14 0,14-1-64,-14-14 96,16 14 0,-1-30 160,0 0 160,1-15-96,-1-16 0,0 16-64,0-15 0,0-1-128,16 1-32,-16-1-32,15 1-64,16-16-64,-16 0 32,1 1-32,0 14 0,-1 1-96,0 15-32,-14 15 0,14 0 128,-15 0 32,-15 15 96,15 15-96,-15 1-64,0-16 64,0 30 0,0-14 32,0-1 0,0 16 0,0-15 0,16-1 64,-2 1 32,2-16-32,-1 15-64,0-14 32,-15-1-32,16 0 0,-2 0 64,2 0-800,-1 1-320,-15-16-800,15 0-288,1 0-3647</inkml:trace>
  <inkml:trace contextRef="#ctx0" brushRef="#br0" timeOffset="306540">30633 18254 7296,'0'-16'2816,"0"16"-1536,0-15-1568,0 15 384,0 0-64,0 0 32,0 0 480,0-15 256,0 15-384,0 0 416,0 0 128,-15 15 0,15 0 63,0-15-223,-16 16-96,16-16-32,-15 14-32,15-14-96,0 16 0,0-16 128,0 0 32,0 15-224,15-15-64,1 15 256,-1-15 192,0 0-256,15 0-96,1 0-224,15 0-128,14 0-64,16 0-96,0-15 96,1 15 0,14 0-32,-15 0-64,15 0 32,-30-15-32,15 15 0,-15 0 64,-16 0-736,-14 0-256,-16-16-768,1 32-192,-16-16-352,0 0-128,-16 0-95,-14 15-1,14-15-640</inkml:trace>
  <inkml:trace contextRef="#ctx0" brushRef="#br0" timeOffset="306853">31166 18299 6400,'-16'0'2368,"16"0"-1280,16 0-512,-16 0 800,0 0 288,0 15 160,0-15-257,14 0-95,-14 16-832,0-1-32,0 15 0,-14 1-352,14-1-128,-16 0-32,16 32 64,0-2-64,0-14 0,16 14-32,-16-29-64,14 14 96,2-14 0,-16-16-1248,15 1-544,0-2-3839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34:56.236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26040 4306 6784,'0'-16'2624,"0"16"-1408,0 0-864,0 0 736,0 0-96,15 0 128,-15 0-256,0 0-128,0 0-416,0 0 159,0-15 65,0 15-96,0 0 64,0 0 0,0 0-32,0 0-224,-15 0-160,15 0-64,-15 0 32,15 0 32,-15 0 96,-1 0-32,1 0 0,0 0-32,-15 15 0,-1 1-64,1 14 32,-1-15-64,-30 16 64,31-1 0,-31 16 32,31-16 0,-16 0 0,1 17-64,-1-17 32,0 0 0,1 1 32,14-1-64,-14 1 32,14-16-128,1 0 0,-1 0 32,1 1 0,15-1-96,-16 0 0,16 0-928,0-15-384,0 15-1088,15-15-511,-16 0-1505</inkml:trace>
  <inkml:trace contextRef="#ctx0" brushRef="#br0" timeOffset="406">25082 4595 7936,'-30'15'2976,"30"-15"-1600,-15 0-1120,15 0 768,0 15-160,0-15 128,0 16-128,0-1 31,0 0-511,0 0 0,0 16-32,0-16-192,-15 15-32,15-14 64,-16 14 32,16-14-32,-15 14 32,0-15 64,0 16 64,-1-1-32,16-15-32,-15 16 32,15-16 32,0 0 32,0-15 64,15 15-96,1-15 32,-1 0-160,15 0 32,1 0-160,-1 0-64,1 0 0,14 0-32,-14 0 0,14 0 0,-30 0-1216,16 0-448,-1 0-1344,1 0-511,-1 0-1313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40:51.639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18708 11286 6656,'-15'61'2528,"0"-46"-1344,30 16-1376,-15-1 448</inkml:trace>
  <inkml:trace contextRef="#ctx0" brushRef="#br0" timeOffset="156">18708 11469 10304,'0'31'-160,"15"-16"-1344,0 15-608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8:49.873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5004 2237 4736,'15'0'1824,"-15"-16"-960,15 16-384,-15 0 640,0-15 96,16 15 608,-16-15-480,0 0-736,0 0 64,0-1 0,0 1-96,0 15 63,-16-15-287,1 0-64,0-1-160,-1 16-96,2-15 0,-17 15 32,16 0-32,-15 0 64,14 15-128,-14 1 0,14 14 32,-14-15 0,0 31 0,0-16 0,14 1 0,1 14 0,-16 16-96,17-15 64,14 15 32,-16 0 0,16-16 0,0 16 0,0-15-96,16-1 64,14-14 96,-15 14 96,0-14 0,15-16 64,16 0 0,-16 0 32,16-15 0,0 0 0,0 0-64,-1 0-32,-14 0-96,14-15-64,-30 15 32,16 0 32,-16-15-800,-15 15-384,16 0-831,-16 0-385,0 0-1920</inkml:trace>
  <inkml:trace contextRef="#ctx0" brushRef="#br0" timeOffset="609">5536 2510 5888,'0'0'2176,"0"-30"-1152,0-1-224,0 31 864,0-15-480,0 15-128,0 0-320,0 0-96,0 0-352,-15 0-32,15 0 64,-15 0-128,-1 0-32,2 0-1,-2 15 33,1 0-32,0 1 64,15-1-128,-16 0-64,2 15 64,-2-14 0,1 14 96,15 0 96,0 1-128,0 14-32,0-14-128,15 0-32,1-1 32,-2 0 0,2-30 64,14 16 96,-14-32 0,29 16 0,-14-30-32,-1 0 64,0-16-96,1 0 0,-16 16-32,0-16 32,-15 16-64,15 0 64,-30 14-64,0 1-32,0 0 32,0-1 32,-1 1-96,-14 15 0,14 15-32,16-15-64,-14 16-544,-2-16-288,16 15-479,0 0-225,0-15-1152,0 0-448,16 16 32</inkml:trace>
  <inkml:trace contextRef="#ctx0" brushRef="#br0" timeOffset="1140">5871 2480 4736,'0'0'1760,"0"0"-960,0 0-32,0 0 768,0 0-192,15 0-96,-15 16-320,16-2-128,-16 2-448,15-1 0,0 16 64,0-1-224,0 0-96,1 0-64,-1-14-32,0 14 64,0-14 32,-15-2-32,15 2-64,-15-1 32,16 0 32,-16-30 384,0 0 127,0 15-95,-16-16-32,16-14-192,0 15 0,0 0-96,0-15 0,0 14 32,0-14 32,0 0-32,16-1-32,-1 0-96,0 17-64,0-17 32,1 16 32,-1-1-96,0 2-64,0-2 64,-15 16 0,15 0-480,-15 0-192,0 0-991,0 0-353,0 0-1280,0 0-1632,0 0 1504</inkml:trace>
  <inkml:trace contextRef="#ctx0" brushRef="#br0" timeOffset="1734">6297 2465 4224,'0'15'1664,"15"-15"-896,-15 0-416,0 0 576,15 0-128,1 16 0,-1-2 0,0 2-32,0-1-416,0 0 64,1 15 32,-1-14-32,0-1 0,0 16-96,1-17 32,-16 2-64,15-1 0,-15 0-160,15-15-32,-15 0 32,0 0 0,0 0 64,15 0 32,-15-15-32,0 0 32,0-1-64,0-14 0,0 0-96,0 0 32,0-1 128,0 0 127,0 1-63,15 0 0,1 0-96,-16 14 32,15-14-192,0 14-96,0 2 96,16 14 32,-16-16 0,0 16-64,0 16 96,0-16 64,16 14-64,-16-14 0,0 31-32,1-16 32,-1 15 0,0 1 32,0 0 0,0-1 0,1-15-64,-1 16-64,-15-1 160,15-15 32,-15 16-224,15-17-32,-15 2-160,-15-1-992,0-15-319,15 0-1121,-15 0-480,15 0-608</inkml:trace>
  <inkml:trace contextRef="#ctx0" brushRef="#br0" timeOffset="2359">7027 2525 6912,'15'15'2624,"-15"-15"-1408,15 0-864,0 15 736,-15-15-224,16 0-32,-1 0-96,0 0-96,15 0-320,-14 0 0,-1-15 32,16 15-65,-1-15 1,-15 0-160,0-16-32,15 16 32,-14-1 0,-1 2-160,0-2-32,-15 1 32,16 0 64,-16 15 0,0-16 64,0 2-128,0-2 0,0 1 96,-16 15 32,1-15-32,-16 15-64,17 0 32,-2 0 32,-14 0 32,14 15 96,2 0-96,-2 1 0,16-2 160,-15 17 96,15 0-64,-15-1 64,15 0-192,15 1-32,-15-1 128,15 1 96,1-1-64,14-14 0,-15-2-96,0 2-32,15-1 32,-14 0 96,14-15-64,0 16-64,-14-16-64,14-16 0,-14 16-64,14-15 64,0 15-64,-14-15-32,-2 15 32,17-16 32,-16 16-448,-15 0-224,0 0-736,0 0-288,0 0-607,0-14-289,-15 14-1888</inkml:trace>
  <inkml:trace contextRef="#ctx0" brushRef="#br0" timeOffset="2828">7666 1765 6528,'0'0'2464,"0"-15"-1344,16 15-672,-16 0 704,0 0-160,0 0-32,0 0-160,14 0-64,-14 0-384,16 15 224,-16 0 127,0 16-63,15-1-64,-15 1-128,15 14-32,-15 1-96,16-1-32,-2 1-96,-14 0 32,16-1-64,-16 16 0,15-30-32,0 14 64,1 1-96,-16-1-64,14-14 0,2 14-32,-16-29 64,15 14 32,-15 1-192,0-16 0,15 0 32,-15 0 96,0 0-704,0 1-256,0-16-896,0 0-351,-15-16-897,15 1-384,0-30 224</inkml:trace>
  <inkml:trace contextRef="#ctx0" brushRef="#br0" timeOffset="3250">8000 1720 4864,'-15'0'1824,"15"0"-960,0 0-224,0 0 608,0 0-320,0 0-160,0 0 0,0 0 32,15 0 480,-15 30-672,0 1 160,16 14 32,-16-14-161,0 0 33,15 14-32,-15-14 64,0 29-192,15-14 32,-15 0-192,15 0-32,-15-1-128,16 0 32,-16 17-128,0-17 0,15 16 32,-15-15 64,15-1-32,-15-14 0,15-1-32,-15-15 0,15 0-64,-15-15-64,16 0-128,-16-15 0,15 0-1408,0-1-576,0 16-3455</inkml:trace>
  <inkml:trace contextRef="#ctx0" brushRef="#br0" timeOffset="6110">5826 3637 4736,'0'16'1760,"0"-16"-960,15-16-224,-15 16 640,0 0-192,0 0-32,0-15-192,0 15-64,0-15-384,0 0 128,-15 15 96,15-15 32,-16 15 32,1 0 0,0-16 63,-16 16-255,1 16-96,-16-16-192,16 0-64,0 15-32,-16 0-64,31 0 32,-16 0-32,1 1-96,15 14 64,-1 0 32,1 1 0,0-16-96,15 15 64,0-14 96,0-1 32,15-15-192,0 15 0,1-15 96,14 15 64,1-15-96,14 0 32,1 0 0,-1 15 0,1 1 0,15-1 64,-15 0-96,-1 0 0,-14 16 32,14-16 64,-30 15 32,1 1 32,-1-16-64,0 15-64,0-14 96,-15-1 0,-15 0 160,15 0 160,-30-15-32,14 15 32,-14-15-160,-16 0 0,1 0-224,-1 0-32,0-15 0,16 15 0,-16-15 0,31 15 0,0 0-800,15 0-256,0 0-927,15 0-385,16 0-2048</inkml:trace>
  <inkml:trace contextRef="#ctx0" brushRef="#br0" timeOffset="6610">6145 3834 7296,'0'-15'2720,"0"15"-1472,0 0-832,0 0 704,0 0-224,0 0 0,16 15-64,-16-15 32,15 16-481,0-16 129,0 30 64,0-15-128,16 16 0,-1-16-256,1 15-64,-16 1-64,31-16-64,-16 0 96,0 0 64,1 0-576,-1 1-160,-15-16-672,1 0-159,-1-16-961,0 1-416,0 0-832</inkml:trace>
  <inkml:trace contextRef="#ctx0" brushRef="#br0" timeOffset="6844">6571 3804 7552,'0'0'2816,"0"0"-1536,0 15-864,0-15 768,0 16-192,0 14-32,15-15 32,-15 31-1,0-16-511,16 16 64,-16 15 96,0-16-160,0 16 0,0 15-224,14-15 0,2 0-96,-16-15 0,0-16-256,0-15-1344,15 0-512,-15-45-1343,15 0-481,-15-16 32</inkml:trace>
  <inkml:trace contextRef="#ctx0" brushRef="#br0" timeOffset="7329">6753 3926 8320,'-15'30'3072,"15"-15"-1664,15-15-1088,-15 16 736,0-1-384,16 0-32,-16 0-256,15 0 0,-15 16-224,15-16 127,0 0 97,0 1-128,1-1 0,-16 0-64,15-15 32,0 0-64,-15 15 0,0-15-96,0-15 32,15 0-128,-15-16 0,0 1 32,-15-1 64,30 1-96,-15 0 0,15-16 32,1 31 0,-1-16 64,0 16 96,0 15 0,16 0 64,0 0 64,-1 0 160,0 15-128,-14 16 0,14-16 0,0 15 32,1-14-96,-16 14 0,0 0-96,1 1 0,-1-1-32,0-14 0,0-1-64,0-15 32,-15 15-288,0-15-96,0-15-1056,-15 0-480,15 15-1375,0-16-545,0 1-480</inkml:trace>
  <inkml:trace contextRef="#ctx0" brushRef="#br0" timeOffset="7610">8000 3424 4992,'0'-16'1824,"0"16"-960,16-15-320,-16 15 640</inkml:trace>
  <inkml:trace contextRef="#ctx0" brushRef="#br0" timeOffset="8220">8016 3378 11872,'0'0'1920,"0"-14"-960,0-2-64,-16 16-33,16 0 1,-15 0 128,0 0-256,-1 16-128,-14-2-288,15 17-128,0 0-192,-1-1 0,2 16 128,-2 14 160,1-14-160,15 30-64,15-15 32,-15 0 0,30-16-32,-14-14-64,14-1 96,-14-14 0,14-2-128,0-14 32,0-14 0,16-2 64,0-14-32,-16 14-32,1 1 32,-1 0-32,-15-15 0,16-1 0,-16 16 0,0 0 64,-15 0-96,15 15 0,-15-16 32,0 16 64,0 0-32,0-15-32,-15 15 32,15 0 32,-30-15-96,15 15-64,-16-16 128,1 2 96,-1-2-96,16 16-32,-16-15 0,1 0 64,15-1-96,0 16-64,15-14 64,-16 14 0,16 0 32,-14 0 0,14 0 0,0 0 0,0 0 0,14 0 0,-14 0-96,0 14 64,0 2 32,16-16 0,-16 15-96,0 0 64,0 1 32,15 14 0,-15 0 64,0 1-448,15-1-224,-15-15-1376,0 1-575,0-16-2465</inkml:trace>
  <inkml:trace contextRef="#ctx0" brushRef="#br0" timeOffset="8962">8442 3606 8320,'-16'15'3168,"1"-15"-1728,15 15-992,0-15 896,15 0-512,-15 16-160,0-16-193,16 0 1,-16 0-256,14 15 160,-14-15 32,16 0 160,-1 15 32,0 0-192,1 0 0,-2 1-64,2-1 32,-1 15-128,0-15 0,1-15-96,-2 16 64,2-16-128,-1 0-64,0-16 0,1 1-32,-2-15 0,2 15 64,-1-16-32,0 1 64,1 15-64,-16-16-32,14 16-64,-14-15 32,0 30 32,0-16 0,-14 1-96,14 15 64,-16 0-32,1 0-64,0 0 96,-1 0 0,2 0-64,-2 15 64,1 1-32,0-16 0,-1 15 0,16 15 0,-14-15 64,14 16 64,0-1 160,0 1 192,0-1-96,14 0 0,-14 1-64,16-16 0,14 0-128,-14 0-32,-2 1-32,17-1-64,-16 0 32,15-15 32,1 15 32,-16-15 32,1-15-1216,-1 15-448,0-15-1216,0 0-415,0-1-1857</inkml:trace>
  <inkml:trace contextRef="#ctx0" brushRef="#br0" timeOffset="9725">8958 3545 5888,'0'15'2176,"-15"-15"-1152,30 0-416,-15 0 736,0 0-448,0 16-128,0-16 96,0 0 96,15 14-512,-15-14 96,16 16 32,-16-1 95,15 0 65,0 1-256,0 14-64,0 0-96,1 0 32,-1 1-128,0-16 32,0 15-96,-15-14 0,15-1-32,1 0 64,-16 1-96,0-16-64,0 14 64,0-14 64,0-14 0,0 14 0,0-31-96,0 0-64,-16 1 96,16 15 0,0-16 96,16 17 32,-16-17-96,0 0-32,15 17-32,0-2-64,16 1-64,-31 0 32,15-1 32,15 2 0,-15 14 0,1-16 64,-1 16-32,0-15 64,15 15 64,-14 0 64,-16 0-32,15 15-32,15-15-32,-30 16 64,15-16-32,1 14 0,-1 2 32,-15-1 96,0 0-128,15 15-32,0 1 64,-15 0 96,16-1-64,-16 0-64,15 0 0,0 1-32,0 0-64,0-17 32,1 2 0,-1-1 32,0 0 0,15-15 64,-14 16 32,-1-16 32,15-16 0,1 16 0,-16 0-224,15-15 0,-14 0-32,14-1 64,-15 16-96,0-14 0,1-2-544,-16 1-160,0 0-1056,-16-1-448,16 16-2912,-15 0-1215,-15 0 1887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01.241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9993 2418 5632,'0'0'2112,"0"0"-1152,0 0-640,0 0 1056,0 15 128,16 0-352,-16 1-640,30 14 32,-15 1 32,16-1-128,14 16 64,1-1-96,0 1 63,14-1-191,1-14-96,0 15 96,15-16 64,31-15-128,-1 0-64,1 1 0,-1-16 32,16-16-32,15 1 0,-1 0-32,-14-15 0,0-16-64,-1 0-64,16 1 96,15-1 64,-30 0-224,15 1 0,0 14 0,0 1 96,15-1-64,-15 16 0,15 15 96,0 0 96,0-15-224,-15 15 0,-15-15 288,15 15 128,-1 0 64,-14 0 0,0 0-160,-16 0 0,1 15-224,-16 0-32,15-15 64,-14 15 32,-1 1-32,-15-1-64,-15-15 288,15 15 128,-30-15-192,-1 15-128,-30-30-224,-15 15-64,0 0-1184,-15-15-512,0 0-1855,-15-1-769,-1 1 416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01.803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14677 1932 8320,'-15'-15'3168,"30"30"-1728,-15-30-992,0 15 832,0 0-512,0 0-32,0 15-65,15-15-31,1 16-352,-16-1 96,15 0 64,0 0-32,1 0 0,-2 16-160,17-16 0,-16 0-96,15 16 0,-14-1-32,30-15 0,-16 1-160,0 14-32,0-15 32,1 0 0,-16-15 32,15 16 0,1-1 0,0 15 64,-1-15-32,-15 1-32,16-1 32,-16 15 32,0 1-32,0-1-32,0 0 96,-15 1 64,0-1 64,-15 1 96,15-16-96,-15 15 32,0 1 32,0-1 64,-1 1-96,1-16 0,0 15-32,-1-15 32,2 1-64,14 14 32,-16-30-192,1 15-32,15-30-1344,0 15-1184,-15-15-512,15 0-2463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07.195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15880 1492 3968,'-16'0'1472,"16"0"-768,16-16-416,-16 16 448,0 0 64,0 0 64,0-15-32,0 15 32,15 0-480,-15-15 352,15 15 128,0 0-192,-15 0 32,15 0-128,1 0 0,-16 15-160,15-15 0,0 31-192,-15-17 32,15 17-97,0 0 65,1-1-128,-16 31 0,0-16 32,0 17 0,0-2 64,0 1 96,0-16-128,0 1-32,0 0-64,0-16-64,15-14 32,0 14-32,0-15 128,0 0 64,16-15 0,-16 0-32,31-15-32,-16 0 64,16-1-32,-16 2 0,16-17-96,-16 0-64,1 1-64,-1 0 32,1-16 96,-1 0 96,0 1-128,-14 0-96,-1-1 96,0 16 32,-15-16-96,15 15-32,-30 1 32,15-1 64,0 1-64,0 14-64,0 2 64,-15 14 0,15-16 32,0 16 0,0 16 0,-15-2 64,15 2-96,0-16 0,0 30 160,0-14 160,0-1-96,0 15 64,15 1 32,0 15 64,0-16-96,0 16-96,16-1 0,-1 0-32,16-14-64,-16 0 32,1-1 0,-1-15 32,1 0-160,-1 1 32,0-2 64,-14-14 96,14 0-1280,-15-14-576,0-2-1407,-15 1-609,0 0-704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08.289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17019 1431 4480,'-15'0'1760,"15"0"-960,0 0-384,0 0 608,0 0-32,0 0 128,0 0-128,0 0-32,0 0-544,0 0 320,15 15 128,-15-15 96,0 0 127,0 15-31,15 1 352,1 14-416,-16 0-320,15 1-128,0 14-256,0 16-32,1-15-128,-1 15-96,15 0 0,-15-15 32,1-1-32,14 1-32,-15-16 32,0-14 32,1-1-32,-1-15 64,0 0-64,0 0 64,0-15-64,1 15 64,-1-16-128,0-14-64,0 15 128,1 0 32,-16-16 0,15-14-64,0 14 32,0 1-32,-15-1-96,15 1 64,1-1 32,-16 1 64,15 14-96,-15-14 0,15 15 32,-15-1 0,0 16 64,15-15 32,-15 15-32,15 0 32,-15 0 0,16 0 32,-16 0 64,0 0-96,15 15 0,-15-15-32,15 16-64,0-1 160,-15 0 32,15 0-64,1 1-32,-16 14-32,15 16 32,-15 0-64,15-16-32,0 16 32,-15-16 32,15 1-32,1-1-32,-16 0 32,15-14-32,-15 14 64,15-30 32,-15 15-32,15 0 32,-15-15-64,0 0 64,16-15-64,-16 0 64,0 0 0,15 0 32,-15-16-160,15-14 32,-15-1 0,0-15 0,15 15 0,-15 1 0,15-1 0,-15-15 0,16 15 0,-1 16 0,-15-16-96,15 16 64,-15-1 32,15 16 64,-15-15-32,0 15-32,15-1-64,-15 16-32,0-15 64,16 15 64,-16-15 0,15 0-32,-15 15 32,16-16-32,-16 16-512,0-15-192,0 0-1344,0 15-512,0 15-3423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13.629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16594 3256 5888,'0'-16'2272,"16"16"-1216,-16 0-384,0 0 704,0 0-128,0 0 0,14 0 0,-14 16 0,16-1-673,-16 0 97,0 1 0,0 14 0,0 0-32,0 0-192,0 1-128,0 0-96,0 14-64,0-14-96,0-16-64,15 16 32,-15-17 32,0 17-32,15-16-32,1 1 96,14-16 0,-15 0-128,16 0 32,-1-16 64,0 1 32,0 15-32,1-31-64,15 17-64,-16 14-32,1-31 128,-1 16 96,0-1-96,16-14-32,-16 15 0,1 0 0,0-1 64,-17-14 96,-14 14-128,16-14-32,-16 15 0,-16-16 64,2 1-96,-2 15 0,-14-16 32,0 1 0,-1 0 0,-15 14 64,1 2-32,-1-2-32,0 1 96,16 15 64,-16 0 0,16 0 0,0 0-96,-1 15 32,16-15-64,-15 0 64,14 0-128,16 16-64,-15-16 64,15 14 0,0-14 32,-15 16 0,15-1 0,0 0 0,0-15-800,0 16-320,15-2-992,-15-14-351,31 0-1665,-17 16-1536,17-16 2144</inkml:trace>
  <inkml:trace contextRef="#ctx0" brushRef="#br0" timeOffset="813">17780 3013 5504,'0'0'2112,"0"0"-1152,0 0-288,0 0 800,0 0-192,0 0 32,0 0-192,0-15-32,-15 15-608,15 0 63,0 0 97,-15 0 0,0 15 96,-1-15-128,1 0 0,15 15-32,-30 16 0,15-1-96,-16 1 32,1 14-96,-1 1 0,16 0-96,-15 14-32,-1-13-160,16-2-32,15 1-32,0-1-64,0 1 32,15-15-32,0-1 0,1-15 0,14-15 64,1 15 32,14-30-128,-14 15 32,14-15 64,1 0 32,-1 0-128,-14-1 32,-1 1 0,1 15 64,-1-15-96,1 0 0,-16-1 96,0 1 32,0 15-128,-15-15 32,0 15 0,0 0 0,0-15 0,0 0 64,-15 15 32,0 0 32,0-16-160,-16 16-32,16-15 32,-15 0 64,14 0-64,-14 15 0,15-15 32,-1-1 64,1 1-96,0-1 0,0 1-32,0 15-64,15-15 96,0 15 64,-16 15 0,16-15-32,0 15-64,0-15 32,-15 16 32,15-1 0,0 1 64,0-1 32,0 0-128,0-15 32,0 15-576,0-15-256,0 15-960,0-15-416,0 0-1279,0 0-609,15-15 0</inkml:trace>
  <inkml:trace contextRef="#ctx0" brushRef="#br0" timeOffset="1407">18526 3272 7040,'0'-14'2624,"0"14"-1408,-30-16-928,30 16 704,0 0-192,-16 0 96,16 0-320,-15 0 0,0 0-352,0 0 160,0 0 32,-1 16 159,1-2 33,0-14 32,0 16 0,0-1-160,-1 0-32,1 1-128,15-2-32,-15 2-96,0 14-32,15 0-32,0-14 64,0-1-32,0 0 0,0 1-192,15-2 32,0 2 0,0-1 0,-15-15 64,31 15 32,-16-15-128,0 16 32,0-1 0,1 0 64,-1-15 32,15 15 32,-15 0 192,-15 1 128,0-1-160,-15 0-32,15 15 64,-15-14 32,0 14-160,0-14-64,-16-2-64,16 2-64,0-16-320,-16-16-192,16 2-1248,0-2-448,0-14-1887,15 14-737,-31-14 768</inkml:trace>
  <inkml:trace contextRef="#ctx0" brushRef="#br0" timeOffset="5063">15758 4276 8704,'-16'0'3328,"1"0"-1792,15 15-1152,0-15 768,0 0-480,0 16-64,0-16-161,15 0 33,-15 0-256,16 0 64,-1 0 64,16 0-128,-1 0 32,16-16-96,-1 16 0,0 0-192,1 0 32,0 16 64,14-16 32,-14 15-192,0 0 0,0 0 96,-16 16 128,0-16 32,1 15 0,-16-15-96,0 1-64,0 14 32,-15-15-32,0 0 0,-15 1 0,0 14 64,0-15 32,-31 16-32,16-16 32,-16 0-64,1 0 64,-1-15-128,16-15-64,-1 15 64,0-15 0,17 15-480,-2-15-192,16 15-1152,0-15-447,16 15-1441,14-16-1408,-15 1 1952</inkml:trace>
  <inkml:trace contextRef="#ctx0" brushRef="#br0" timeOffset="4595">15879 4260 5760,'0'0'2176,"0"0"-1152,15-15-640,-15 15 608,0 0-96,0 0 96,15 15-256,1-15-128,-1 30-352,-15 1 192,30 14 160,-14 17-128,-1-17 0,0 0-224,0 1-96,0 0-64,1 15-1,-16-16-126,15-14-1,0 14-480,-15-14-192,15 0-1216,-15-31-512,0 0-1184</inkml:trace>
  <inkml:trace contextRef="#ctx0" brushRef="#br0" timeOffset="5501">16564 4458 6144,'16'0'2368,"-16"0"-1280,14 0-576,2 0 704,-16 0-224,15 0-32,0 15-160,1 16-128,-2-17-352,17 17 64,-16 0 64,1-1-96,-2 0-33,-14-14-127,16 14 32,-16-14-128,0-2 0,0-14 32,0 0 0,0 0-64,-16 0 32,2-14 0,-2-2 32,16 1-64,-15 0 32,0-16 0,15 1 32,0 15 0,15-16 0,0 16 0,1-31 0,14 16 0,0 14 0,-14 2-64,14-2-64,0 1 32,1 0-544,-16 30-192,1 0-1343,-2 1-513,2-2-1792</inkml:trace>
  <inkml:trace contextRef="#ctx0" brushRef="#br0" timeOffset="5986">17126 4535 6784,'0'0'2528,"0"0"-1344,0 0-960,0 0 576,0 0-416,15 15 64,-15-15-32,15 0-256,-15 0 288,0 0 160,-15 0 160,15 0 96,-15 0-96,15 0-97,-15 0-159,0 15 0,-1-15 0,16 15 64,-15-15-192,0 16-64,15-1-96,0 0 0,0 0-288,0 0 0,15 1 64,-15-1 64,15 0-96,1 0-32,-1 0 32,15-15 0,1 0 32,-1 0 64,0-15 32,-14 0 96,-1-15-160,16 14-32,-31-14 0,14 0 64,-14-1-32,-14 1-32,-2-1 32,-14 16-32,14-15-96,-14 14 64,15 32 32,0-16-864,15 15-288,-16 0-768,32 0-319,-1-15-2241</inkml:trace>
  <inkml:trace contextRef="#ctx0" brushRef="#br0" timeOffset="6423">17628 4733 6912,'-15'15'2624,"15"-15"-1408,15 15-704,-15-15 704,15 0-448,-15 0-32,0 0-64,16 0 32,-1 0-384,0 0 256,0-15 127,-15 15-63,15-15-64,1 0-256,-1 0-64,0-1 0,-15-14 64,0 15-32,0-16 0,0 1-160,0-1-32,-30-29-96,14 14-32,1 16-32,0-1 0,0 1 64,0 14 0,15-14-96,-16 15 0,16 0 64,0-1 0,16 1-64,-1 0 64,0 0-32,0 15 0,16-15 64,14 15 0,-30-16-800,16 16-320,-16 0-415,0 16-129,-15-16-704,16 15-256,-16-15-640</inkml:trace>
  <inkml:trace contextRef="#ctx0" brushRef="#br0" timeOffset="-734">15788 3302 7808,'-31'0'2880,"31"0"-1536,0 16-512,0-16 992,0 0-544,-15 0-97,15 0-191,0 15-64,0-15-512,0 0 96,15 15 128,-15-15-64,15 0-32,1-15-96,-1 15-32,15-15-96,1-1-32,-1 2-96,16 14-32,0-16-96,-1 1-64,16 15 32,-15 15-32,-1-15 0,-14 16 0,14-2 0,-14 2 0,-17 14 0,17-14 0,-16-2 64,-15 2 96,16 14-128,-16-14-32,-16 14 64,16-15 96,-30 0-64,0 1-64,-1-2 0,-14 2-32,14-16 0,-14 15 64,-17-15-96,17 15 0,14-15-32,1 0 0,15 0 0,0 0-64,-1 0-1120,32 16-512,-1-16-960,0 0-287,15 0-1985</inkml:trace>
  <inkml:trace contextRef="#ctx0" brushRef="#br0" timeOffset="-1218">15895 3394 8576,'-15'0'3232,"15"15"-1728,15-15-1056,-15 0 832,15 15-352,1 1-65,-1-1-127,0 0-96,0 15-320,1 16 64,-1-15 64,16 14-160,-31 1-96,15-1-192,0 1 0,0 0 0,0-1 64,-15 1-800,0-16-320,0-14-927,0-16-449,0 0-1952</inkml:trace>
  <inkml:trace contextRef="#ctx0" brushRef="#br0" timeOffset="6642">17583 4534 9344,'0'0'3520,"0"0"-1920,15-15-1088,0 15 928,-15 0-417,31-15-31,-16 15-512,15-15-192,1-1-192,15 16-96,-1-15 32,1 15-672,-31 0-224,15 0-1023,1 0-481,-16 0-2016</inkml:trace>
  <inkml:trace contextRef="#ctx0" brushRef="#br0" timeOffset="7017">18084 4033 11776,'-30'15'4480,"30"-15"-2433,0 16-2047,0-16 928,15 14-704,-15-14-192,15 31-1440,-15-16-671,16-15-2913,-1 16-1184</inkml:trace>
  <inkml:trace contextRef="#ctx0" brushRef="#br0" timeOffset="6861">18130 4443 8320,'-15'15'3072,"15"-15"-1664,0 0-800,0 0 928,15 0-416,-15 15-65,0-15-255,16 16-64,-16-1-384,14 15-64,2 1 32,-16-1-128,15-15 64,0 0-224,-15 1-96,0-16-1536,0 0-607,0 0-1633,0-16-1888,0 1 1856</inkml:trace>
  <inkml:trace contextRef="#ctx0" brushRef="#br0" timeOffset="7249">18389 4215 10752,'0'31'4032,"0"-31"-2177,0 30-1599,15-30 928,-15 15-544,16 16-32,-1 14-160,0 1-32,0-16-224,0 16-128,1-1 32,-1 1-64,-15-16-32,15 1-64,0 0 32,-15-17-1440,0-14-640,15 0-2239,-15-14-1825,0-2 2432</inkml:trace>
  <inkml:trace contextRef="#ctx0" brushRef="#br0" timeOffset="7425">18450 4261 12672,'-46'15'4735,"46"-15"-2559,0 0-1760,0 0 1056,0 0-896,0 0-320,0 0-256,0 0-32,0 0 32,0 0-1504,0 0-576,0 0-1759,30 0-769,-14 0 576</inkml:trace>
  <inkml:trace contextRef="#ctx0" brushRef="#br0" timeOffset="7862">18769 4504 7808,'0'30'2880,"0"-30"-1536,0 31-736,0-31 832,15 0-608,-15 15-128,0-15-256,15 16 31,-15-16-255,16 14 160,-16-14 32,0 0 64,0 0 32,0 0-128,0 0 0,0-14-96,-16-2 0,16 16 32,0-15 32,-15-16-160,15 16-128,0-15 32,15-1 64,-15 16 64,16 0 32,14 0-64,-15 0-32,16-1-32,-1 1 0,0 15 0,1 0 64,-16 0-32,0 15 0,16 1-96,-16-1-64,15 0 32,-15 15 32,1-14-32,-1 14-32,0 0-768,-15-14-288,15-1-928,-15-15-448,0 0-1311,0 0-577,16-15 800</inkml:trace>
  <inkml:trace contextRef="#ctx0" brushRef="#br0" timeOffset="9159">18632 4352 7040,'0'0'2624,"0"0"-1408,0 0-800,0 0 704,0 0-448,0 0-64,0 15-64,0-15 32,0 0-320,0 16 224,0-1 128,0 0 31,0 0 97,0 0-64,16 1-32,-16 14-192,0-15-32,15 16-256,-15-1-32,0-15 0,15 16 0,-15-16-160,15 0-32,-15 0-1312,0-15-608,0 0-1791,0 0-2145,0-15 1792</inkml:trace>
  <inkml:trace contextRef="#ctx0" brushRef="#br0" timeOffset="9378">18678 3956 9728,'-15'-15'3584,"15"15"-1920,-31 0-1024,31 0 959,0 0-735,0 0-160,0 0-480,0 0-160,0 0-64,16 0-576,-16 0-256,15 0-2367,0 0-1121,0 0 384</inkml:trace>
  <inkml:trace contextRef="#ctx0" brushRef="#br0" timeOffset="8487">19636 4322 6784,'0'0'2624,"0"0"-1408,0-15-512,0 15 832,0-15-320,0 15-64,0-15-224,0 15-33,0-16-511,0 16 64,-14 0 0,-2 0 32,-14 0 32,14 0-256,-14 16-96,15 14-32,0 0 0,-1-14-64,2 29 32,-2-14-64,16-1 64,-15-15-128,30 1 0,1-1-128,-2 0 32,2-15-352,14-15-96,-14 15-128,-2-31 0,2 16 128,-1-15 97,0 15 351,-15-1 224,0 1 159,0 0 97,0 0 96,0-1 64,0 16-288,0 0-64,0 0 32,0 16 32,0-1-32,0 15 32,16-14-128,-16 29 0,14-30 160,2 31 96,-1 0-128,0-1-64,-15-14-64,16 14-96,-16 1 160,0-16 32,0 16-160,-16 0 0,1-16-32,-16 16 0,1-16-992,-16-15-448,1 0-1311,-16-15-577,0 0-928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9T08:10:06.5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9380 16521 10240,'-34'0'3872,"18"17"-2112,16-17-1408,0 0 895,0 0-735,16 0-192,-16 0-224,17 0-96,16 0 32,-16-17 32,0 0 32,15 17-128,2-16 32,-1 16 0,0-17 0,17 17 0,-16 0 64,-2 17-96,-15-17 0,0 16 96,-1 1 32,-16 0-32,-16-1-64,-1 17 288,-16-16 192,17 16-32,-34-16 64,16-1-224,1 18-96,0-34-256,17 16-32,-2-16-1440,18 0-576,0-16-1823,18 16-2145,14-34 1920</inkml:trace>
  <inkml:trace contextRef="#ctx0" brushRef="#br0" timeOffset="-374">9396 16570 7552,'0'-16'2880,"0"32"-1536,0 1-864,17-17 832,-17 17-288,16-1 32,1 1-384,-17 16-97,16 1-319,1 32-96,0-16-32,-1 16-64,1-16-64,-17-17-768,17 17-351,-1-33-2529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24.242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20153 2358 4480,'0'0'1664,"0"0"-896,-30 15-256,30-15 576,0 0-32,0 0 32,-15 0 96,-1 0 32,16 16-640,-15-16 160,15 15 128,-15 0-128,15 0 31,0 0-63,0 16-64,0-1 32,15 1-32,0-16-224,16 31 0,-1-31-128,16 15 0,-16 1-96,47-16-32,-17 0-96,32 0-64,-16-15 96,45 0 0,-30 0-128,31-15 32,-30 0 0,29-16 64,-14 16-32,14-15 64,1 15-128,-15-1-64,-17 16 128,2-15 32,-1 15-96,-15 0 32,0 0 0,15 15 64,-30-15-32,16 16-32,-17-16 32,1 0 32,-16 15-32,17-15 64,-17 0-64,0 0-32,-14 15-64,0-15 32,-17 0-608,2 0-224,-1 15-960,-15-15-447,15 0-1409,-15 0-1952,0 0 1664</inkml:trace>
  <inkml:trace contextRef="#ctx0" brushRef="#br0" timeOffset="484">22511 2176 9728,'-15'31'3680,"15"-31"-1984,15 15-1216,-15-15 991,16 0-735,-16 0-160,30 15-160,-15-15-32,16 15-192,-1-15-64,1 15 0,-1 1 0,0-16 0,1 15 0,0-15 64,-1 15-32,1 0 64,-1 16-64,16-16 64,-16 0 0,-15 0 32,16 16-64,-16-16 32,0 0-128,0 0 0,0 1-32,-15 14 32,0-15 64,0 16 64,0-1 32,0 1 64,0-1-32,-15 0 0,15-14-32,-15 14 0,15-15-128,-15 16-32,0-1 32,15-15 64,-16 0-32,1 1 0,15-1-256,-15 0 0,15-15-1312,-15 15-576,0-15-2848,15 0-1311,0 0 1599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31:31.713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30161 2039 4736,'-15'-31'1824,"30"16"-960,-15-15-320,0 15 640,0-16-128,0 16 96,15-31-288,-15 16-64,30-1-448,-14 1 0,14 0 64,16-1-96,0 1 64,-1-1-224,16 1-32,15 0-64,0-1-64,16 16 32,-2 0 32,17-1-96,0 1 0,-1 15 32,16 31 0,-16-16 0,16 15 64,-31 1-32,16 45-32,-16 15 160,0 0 32,1 1-64,-16 29-32,-16 16 32,16 15 0,-30-30 0,0 45 0,14 1-65,-29-1-63,0-15 32,-1 46-32,-15-1 0,-15-29 64,0 29-32,-15 16 64,15-15 64,-30 30 64,-1-15 32,0 0 0,1 0 128,-16 0 96,16-31-128,-16 62 32,16-16-160,0-15-64,-1-31-160,16 16 0,-15 0 0,14-31 64,-14 16-32,14 14 64,-14 1-64,15-31-32,0 16 32,-15-1-32,14-14 0,16-16 0,0-30 256,0 14 160,30-14-192,1-15-64,0-1-32,29-15 0,1-30-64,15 0 32,0-15 0,15-16 32,-15 0-160,16-14 32,-1 14 0,-15-15 0,-15 16 0,-1-1 0,-14 1 0,0 14 64,-16 16-32,1-15 64,-16 30-64,0 0 64,0-15-64,-15-1-32,0 1 32,0 30 32,-15 1-32,0-1-32,0-15 32,-16 15 32,1-30-32,-16 0 64,-14 0-64,14-16 64,0 1-64,0 0-32,1-1-672,0-14-288,-1-1-1088,16-14-415,-1-32-2177</inkml:trace>
  <inkml:trace contextRef="#ctx0" brushRef="#br0" timeOffset="844">32291 10449 7424,'0'-15'2816,"0"15"-1536,0 0-576,0 0 832,0 0-320,0 15-64,15-15-385,-15 0-127,16 15-384,-2-15 32,-14 16 128,16 14 64,-1 0 0,0 1-160,-15 15-128,16-16-32,-16 31 32,0 0 32,0-16 32,0 16-64,0 0 32,0-15-64,0-1 0,0-14-32,0-16 64,14 0-32,2-15 64,-1 0-64,0-15 0,15-16 32,1 1 32,14-16 32,17 16 0,-2-16-128,1 16-96,0-1 0,0 16-32,0-15 0,-15 15 64,-1-16-192,-14 1-32,-1-1-1568,0 1-608,0 0-2143,-14-31-833,30 15 1248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35:01.350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28200 5341 7808,'-15'-15'2976,"15"15"-1600,0-16-704,0 16 896,0-15-352,0 15-1,15 0-383,-15 0-224,0 0-320,0 0 0,0 15 128,16 1 64,-1-1 0,0 15-32,0-15-32,16 1-96,-16-1 32,15 15 0,1-30 96,14 15-32,1-15 0,-15 0 32,14-15 128,-14 0-256,-1 0-96,1 0-128,-1-16 0,-15 16-64,16-15 64,-16 14-64,-15-14-32,15 15-64,-15-16 32,15 16-544,-15-15-256,0 15-704,-15 15-2048,15-16 161,0 32-1729</inkml:trace>
  <inkml:trace contextRef="#ctx0" brushRef="#br0" timeOffset="281">28550 5386 8448,'0'0'3168,"0"0"-1728,0 0-896,0 16 864,15-16-320,-15 0-1,15 15-191,-15 0-96,0 15-416,16-14 32,-16 14 96,0-15-192,14 16-96,-14 14-64,0 1 32,16-16-160,-16 1-32,0-1-640,15-15-288,0-15-1376,-15 0-575,16-15-1825</inkml:trace>
  <inkml:trace contextRef="#ctx0" brushRef="#br0" timeOffset="969">29036 5417 7424,'-15'0'2816,"15"0"-1536,0 0-800,0 0 768,0-15-192,0 15 32,0 0-128,0-16-33,0 1-511,0 0 160,0 0 96,15-16-96,-15 16 64,16-15 0,-2-1 64,17 1-320,0 15-64,-17 0-128,17-1-32,-16 16-96,15 16-64,-14-16-64,-1 15-32,0 15 64,1 1 0,-16 14 32,0 1 64,0-16-96,-16 1 0,1-1-256,-16 0-128,1 16 128,15-15 160,-16-16 96,1 0 32,0 0 64,14 0 32,-14-15-128,30 0-32,-15-15 32,15 0 0,15 15-64,1-15 64,-2-16 160,17 31 160,0-15-224,-1 15-32,0 0 32,0 0 96,1 0-64,-16 0 0,15 15 32,-14-15 0,14 16-64,-14-1-64,-2-15 32,2 15 32,14-15-736,-14 0-352,14 0-1088,-15-15-415,0 15-2561</inkml:trace>
  <inkml:trace contextRef="#ctx0" brushRef="#br0" timeOffset="1531">29569 5112 5760,'0'-15'2176,"0"15"-1152,0-30-352,0 30 800,15-16 64,-15 16 192,0 0-160,0 16-97,16-16-799,-16 0 224,0 15 96,14 0-96,-14 0-64,0 16-320,0-1-160,0 16-128,16-1-64,-16 1-192,15 0 32,-15-16 64,15 0 32,1 1-32,-16-1 32,14-15 0,2 16 32,-16-31 0,15 15 64,-15 0-32,0-15 64,15 0 0,-15 0 32,16 0 0,-2-15 0,2 15-64,-1-15 32,0 15 0,1-15 96,14-1-96,-15 1 32,0-15-160,15 15-64,1-1-96,-16-14 32,1 15 32,14-16 0,-15 16-640,0 0-224,1 0-768,-16-1-320,0 1-864,0 15-383,0 0-1889</inkml:trace>
  <inkml:trace contextRef="#ctx0" brushRef="#br0" timeOffset="1781">29919 5370 9472,'-15'15'3584,"15"-15"-1920,0 15-960,0-15 1055,0 16-287,0-1 0,15 0-352,0 0-64,1 0-576,-1 1-64,0-1 0,1 0-32,14 15 96,0-14-192,0-16-96,-14 15-96,14 0-96,-14-15-1664,-16 16-800</inkml:trace>
  <inkml:trace contextRef="#ctx0" brushRef="#br0" timeOffset="-989">28063 4671 6656,'-15'-16'2528,"15"16"-1344,15 0-544,-15 0 864,0-15-96,0 15 128,0 0-225,0 0-95,16 0-672,-16 0 96,0 0 96,15 15-96,-15-15-64,0 16-192,15-1 0,-15 0-96,15 0 64,0 0-192,1 1-96,-1-1-32,15 0-32,-14 0 0,14 0 0,-15 1 0,16-1 0,-16 15 0,0-14 64,0-16 32,0 15 96,-15 0-96,0 15 0,0-14 32,-15 14 64,0-15 32,-15 0 32,-1 1-64,-14-1 32,29 0-192,-29-15-32,14 15-288,16-15-128,0 15-1408,0-15-576,-1 0-3199,32 0-1825,-1 0 3424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34:59.845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27044 4276 4352,'-30'-16'1664,"30"16"-896,0 0-64,0 0 736,0-14-32,0 14 32,0-16 64,0 16 0,0 0-800,0-15 511,0 15 257,0 0-128,0 0 0,0 0-224,0 0 32,0 15-352,16 1-192,-2-2-192,17 2-32,-16 14-288,31 0-64,-16 1 32,16 15 32,0-16-128,14 16 32,1-16 64,16 16 32,-17-15-32,1-1 32,0 0-128,-15 0 0,-1 1 32,0-16 64,1 15 32,-16-14 32,1 14-160,-16-14-32,16-2-480,-16 17-128,0-31-768,-15 15-384,15 1-1344,-15-16-543,16 0-1281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34:56.236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26040 4306 6784,'0'-16'2624,"0"16"-1408,0 0-864,0 0 736,0 0-96,15 0 128,-15 0-256,0 0-128,0 0-416,0 0 159,0-15 65,0 15-96,0 0 64,0 0 0,0 0-32,0 0-224,-15 0-160,15 0-64,-15 0 32,15 0 32,-15 0 96,-1 0-32,1 0 0,0 0-32,-15 15 0,-1 1-64,1 14 32,-1-15-64,-30 16 64,31-1 0,-31 16 32,31-16 0,-16 0 0,1 17-64,-1-17 32,0 0 0,1 1 32,14-1-64,-14 1 32,14-16-128,1 0 0,-1 0 32,1 1 0,15-1-96,-16 0 0,16 0-928,0-15-384,0 15-1088,15-15-511,-16 0-1505</inkml:trace>
  <inkml:trace contextRef="#ctx0" brushRef="#br0" timeOffset="406">25082 4595 7936,'-30'15'2976,"30"-15"-1600,-15 0-1120,15 0 768,0 15-160,0-15 128,0 16-128,0-1 31,0 0-511,0 0 0,0 16-32,0-16-192,-15 15-32,15-14 64,-16 14 32,16-14-32,-15 14 32,0-15 64,0 16 64,-1-1-32,16-15-32,-15 16 32,15-16 32,0 0 32,0-15 64,15 15-96,1-15 32,-1 0-160,15 0 32,1 0-160,-1 0-64,1 0 0,14 0-32,-14 0 0,14 0 0,-30 0-1216,16 0-448,-1 0-1344,1 0-511,-1 0-1313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40:51.639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18708 11286 6656,'-15'61'2528,"0"-46"-1344,30 16-1376,-15-1 448</inkml:trace>
  <inkml:trace contextRef="#ctx0" brushRef="#br0" timeOffset="156">18708 11469 10304,'0'31'-160,"15"-16"-1344,0 15-608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28.758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24200 1385 8064,'-31'0'3072,"31"0"-1664,-15-15-672,15 15 928,0 0-512,0 0-193,15 0-543,-15-15-192,15 15-160,-15 0 288,46-15 192,-15-1-384,29 16-64,-14-15-64,15 15 32,-16-15-32,16 15-32,0 0 96,0 15 0,0-15-32,0 15-64,-31 1 32,16 14-32,-31-15 0,0 16 0,-15-16 0,-15 15 0,15 1 0,-15-1 64,-1 1-32,-29-16-32,14 15 32,1-15 32,15 1-32,0-1-32,-16 0 32,31 0 32,-15-15-32,30 16 64,-15-16 0,31 0 96,-16 0-96,15 15 0,1-15-32,14 15-64,1-15 32,0 30 32,-16-14-32,0 29-32,1-30 32,-16 31 32,0-16 96,0 1 64,-15 14-192,-15-14 0,0-1 96,-15 1 160,14-1 32,-29-15 128,14 16-160,-30-31-96,16 15-96,-16-15 0,0-15-128,16 15 0,-16-15-480,30-1-192,1 1-1056,15 0-480,-1 0-735,32 0-225,-16 15-736</inkml:trace>
  <inkml:trace contextRef="#ctx0" brushRef="#br0" timeOffset="-625">24261 1461 4736,'-31'0'1760,"31"0"-960,15-15-320,-15 15 640,0 0-128,16 0 64,-1-15 96,-15 15 128,15 0-672,0 0 160,0 15 96,-15-15-192,16 31-65,-1-16-95,0 15 96,0 1-352,-15 29-64,15-29-128,-15 30 32,16-31-576,-1 16-192,-15-16-1311,15-15-481,0 1-1760</inkml:trace>
  <inkml:trace contextRef="#ctx0" brushRef="#br0" timeOffset="453">25067 1964 8448,'0'15'3232,"0"-15"-1728,15 0-992,1 0 928,-2 0-480,-14 0-161,31 0-95,-16 0-64,15 0-352,1 0 32,0 0 32,-1 0-128,0-15 32,0 0-224,1-1-32,0 1 64,-1 0 32,0-15-32,-14 14 32,-1-14-64,-15 15-32,15-16 32,-30 16-32,0 0 0,-1 15 0,1-15 0,-30 15 64,14-16 32,0 47 96,1-31-32,15 30 0,-16 1-96,17 14 32,14-14 64,0-1 128,0 16 64,30-1 96,-15-29-96,30 14 32,-14-15-160,14 0-64,1-15-64,0 0-96,0 0-320,14 0-128,-29-15-992,14 15-320,-29-15-864,14 0-351,-14 0-1569</inkml:trace>
  <inkml:trace contextRef="#ctx0" brushRef="#br0" timeOffset="750">25873 1324 9216,'0'-30'3520,"0"30"-1920,0 0-896,0 0 991,15 0-831,-15 15-224,16 0-64,-16 1 64,15 14-320,0 1-192,0 45-64,1-31 0,14 31 32,-30 0 224,30 1 192,-14-16-128,-1 0 32,-15-1-256,15-14-32,0 0-64,0-16 32,1-15-1056,-1 0-448,0-15-1344,0 0-575,0 0-1345</inkml:trace>
  <inkml:trace contextRef="#ctx0" brushRef="#br0" timeOffset="1047">26330 1081 7808,'-30'0'2976,"30"0"-1600,-16 31-544,16-31 928,0 15-640,0 0-161,0 31-31,0-16 64,0 31-544,16-16 96,-16 1 96,14 15 128,17 0 96,-16 0-256,15 15-128,1-15-192,-16 0-128,15 0-64,-14-16-96,14 1 96,-14 0 0,-2-1-1248,2-14-544,-1-1-1856,0-15-703,-15 0-513</inkml:trace>
  <inkml:trace contextRef="#ctx0" brushRef="#br0" timeOffset="2062">27075 1264 9216,'0'0'3424,"0"0"-1856,0 0-1120,0 0 896,15 0-385,-15 0-63,16 15-256,-16 0-64,30 15-320,-30-14 128,30 14 96,-14 1-224,14-1-64,-15 1-64,0 14 0,1-14-64,-1 29 32,-15 2 0,15-2 96,-15-14 192,0 14 64,15-29-160,-15 14-32,0-14-128,0 0-96,15-17 0,-15 2-32,16-1 192,-1 0 128,0-15-32,0 0 0,16 16-96,-1-16-32,0 0-96,1 0 32,0 0-128,-1 0 0,0 0-480,-14 0-128,14 0-1152,-15 0-544,0-16-1567,1 16-737,-2 0 480</inkml:trace>
  <inkml:trace contextRef="#ctx0" brushRef="#br0" timeOffset="2516">28064 1705 9088,'-16'-15'3424,"16"15"-1856,-14 0-1696,14 0 672,0 0-416,0 0-64,-16 0 96,1 0 128,-16 15-160,16 0 512,-15 1 191,15 14 289,-16 0 96,16 1-384,-1 15-96,2-16-288,-2 0-32,1-14-192,15 14 32,0-15-224,15 0-32,-15-15-288,30 0-128,-14-15 0,14 0 64,-14 0 64,-1-31 32,0 31 160,0-15 32,0 14 192,-15-14 64,16 15 64,-16 30 0,0-15 0,15 15 64,-15 0-32,0 31 0,0-31-160,15 31-96,-15-16 0,16 1-32,-16-16-992,14 0-384,2-15-1056,14 0-415,-14-15-1857</inkml:trace>
  <inkml:trace contextRef="#ctx0" brushRef="#br0" timeOffset="2860">28262 1081 9088,'-16'31'3424,"16"-31"-1856,16 60-832,-16-44 927,0 14-511,0-15-128,14 16-224,-14-1-128,16 16-352,-1-1-128,0 1-64,1 0 0,-2 14 64,-14 2 32,16-1 32,-1-1-128,-15 1-96,15-15 64,-15 0 0,0-1-544,0-14-160,0-16-1184,0 0-448,0 15-959,0-30-385,0 0-128</inkml:trace>
  <inkml:trace contextRef="#ctx0" brushRef="#br0" timeOffset="3360">28580 1979 6144,'-30'0'2272,"30"0"-1216,0 0-960,0-15 480,0 15 0,0 0 96,0 0 192,0 0 192,0 0-576,-16 0 384,16 0 96,0 15 127,-15-15 65,15 0 0,0 0 96,0 15-352,-15-15-128,15 0-192,0 0-32,0 0-96,0 0-32,0-15-224,0 0-128,0 0 32,0-1 64,0 1-64,0-15 0,15 15-32,0-16-64,-15 16-64,16 0 32,-1-1-32,0 1-64,0 0 0,0 15 96,1 0-64,14 0 32,-15 0 128,16 0 32,-16 15-128,16 0 32,-1 1 0,-15-1 64,16 0-96,-16 16 0,0-16 32,-15 15 0,0-15 64,-15 16 96,0-16-64,-16 15 0,16-14-32,-30-1 32,14 0-352,0 0-64,1-15-608,-16 0-288,16 0-768,15-15-288,-1 0-895,16 0-417,0 15-384</inkml:trace>
  <inkml:trace contextRef="#ctx0" brushRef="#br0" timeOffset="3797">29325 1660 7808,'0'0'2880,"0"0"-1536,-15-16-576,15 16 864,0 0-480,0 0-129,0 0-159,0-15-64,0 15-448,0 0 288,-15 0 96,15 0-160,-15 0 0,-1 15-160,-14-15 64,15 16-64,-16 14 0,16-15-160,0 16-96,0-16-160,0 15 0,15-15 0,0 16 0,0-16 0,15 0 0,0 1 0,15-1 0,-30 0 0,16 0 64,-1 16-32,0-16 64,0 15 0,-15-15 96,0 1-160,-30 14-96,15-15 96,-1 16 32,-14-16-224,0 0-64,-1 0-1088,-14-15-480,14 0-1696,-14-15-735,14 15-385</inkml:trace>
  <inkml:trace contextRef="#ctx0" brushRef="#br0" timeOffset="7016">24733 3378 8192,'-16'-15'3072,"16"15"-1664,0 0-928,0 0 768,0-15-256,0 15-32,0 0-257,0 0-95,0 0-352,0 0 256,16 0 128,-16 0-320,30 0-96,-15 0-96,16-16 64,-1 1-96,16 0-64,-1 15 0,1-15 32,0 15-96,-1 0 0,1 0 32,-1 15 64,-14 0-32,-1 16-32,1-16 32,-16 15-32,0 1 0,0-16 64,-15 16-32,0-1 64,0-15-64,-15 16 64,0-17 0,-16 2 32,16-1-64,-30 0-64,29 1 32,-29-16-32,-1 0 0,16 0 64,-1-16-96,1 16-64,-1-15-864,16 15-320,0 0-832,15 0-351,0 0-2017</inkml:trace>
  <inkml:trace contextRef="#ctx0" brushRef="#br0" timeOffset="6563">24823 3546 4864,'-15'0'1824,"15"0"-960,0-16-448,0 16 608,15 0-224,-15-15 0,15 0 32,-15 0 32,0 15-448,16-15 320,-16 15 128,0-16 160,15 32 127,-15-16-31,0 0 128,0 15-576,15 0-128,0 0-288,1 16 0,-16-16-160,15 46-64,0-16 0,0 16 32,0-15-960,1-16-352,-1 16-991,-15-31-417,15 0-1856</inkml:trace>
  <inkml:trace contextRef="#ctx0" brushRef="#br0" timeOffset="7501">25645 3591 5376,'-16'-15'2112,"16"15"-1152,16 0-480,-16-16 576,15 16-96,-15 0 64,0-14-32,0 14 32,-15 0-544,15 0 192,-16-16 96,1 16-33,0 0-63,0 0-96,-16 16-32,16-16-96,0 14-32,0 2-96,0-1-32,-1 0-160,1 15-96,15-14 0,0-16 32,0 15-32,0-15-32,15 0-64,1-15 32,14 15-32,-15-16-64,16 2 0,-1 14 96,-15-16 0,0 16 32,1 0 0,-1 0 0,-15 16 0,15-2 0,0 2 0,0-1 0,-15 16 0,31-17 0,-16 17 0,0-31 0,0 15-1152,1-30-416,-1 15-1119,0-15-449,0-15-736</inkml:trace>
  <inkml:trace contextRef="#ctx0" brushRef="#br0" timeOffset="7938">25812 3454 8320,'-15'-15'3072,"15"15"-1664,15 0-864,-15 0 864,16 15-384,-1-15-33,15 16-447,1-16-160,-1 15-224,1-15-64,14 0 96,1 15-448,-1-15-160,1 0-1119,0 0-449,-16-15-1152,16 15-1728,-16-15 1440</inkml:trace>
  <inkml:trace contextRef="#ctx0" brushRef="#br0" timeOffset="7735">25903 3196 9216,'0'30'3520,"0"-30"-1920,0 31-1088,15-31 864,1 15-673,-16 1-223,15 29-160,0-14 0,15-1-160,-30 0-160,31 16-32,-16 0 32,0-1 0,0 0 64,1 17 32,-1-32-832,-15 16-288,15-16-895,-15-15-385,15 0-1696</inkml:trace>
  <inkml:trace contextRef="#ctx0" brushRef="#br0" timeOffset="8298">26360 3287 6784,'0'0'2624,"0"0"-1408,0 30-640,0-15 800,15 1-288,-15-1 0,0 15-192,15 1-97,1 15-415,-1-16 256,0 16 96,0-1 0,0-14-64,1 14-224,-1-14-32,0-17-192,15 2 32,-14-1-160,-1-15 0,0-15 32,0-1 0,1 2-160,-1-17 32,0 16 0,0-1 64,0 2-32,1-17-32,-1 31 160,15-15 32,-30 15 0,31 15-32,-1-15-96,0 15 32,-14 1 0,14 14 32,-15-15-352,16 16-96,-16-1-1472,15-15-576,-14 0-2815</inkml:trace>
  <inkml:trace contextRef="#ctx0" brushRef="#br0" timeOffset="321399">27364 3393 5632,'0'0'2176,"0"0"-1152,0-15-64,0 15 832,0 0-192,0 0-64,0-15-320,0 15-97,0 0-639,0 0-352,0 0-128,0 0 480,0 0 224,0 15-192,0 0-128,15 1-224,-15 14-128,0 1 0,15-1-32,-15 0 0,16 17 64,-1-17-672,-15 16-288,15-31-2015,15 15-833,-14-15-544</inkml:trace>
  <inkml:trace contextRef="#ctx0" brushRef="#br0" timeOffset="322149">27211 3408 6784,'0'16'2528,"0"-16"-1344,0 0-672,0 0 768,0 0-192,0-16 96,15 16-192,1-15 31,-2 0-575,2-15 320,-16 14 96,15 1-96,16-15-64,-17 15-320,17 15-96,-16-16-160,15 1-32,1 0-32,14 15-64,-14 15 32,15-15-32,-16 15-96,16 1 0,-16-1 64,1 15 0,-16-15-128,0 1 32,1-1 64,-16 0 32,14 0-64,-14-15 0,0 15 64,-14 1 0,14-1 32,-16 0 64,1 1-32,-16-2 64,1 2-64,-16-1-32,16 0-64,0-15-32,-1 16 64,0-16 64,1 14-992,15-14-384,0 0-1311,15 0-481,0 0-1024</inkml:trace>
  <inkml:trace contextRef="#ctx0" brushRef="#br0" timeOffset="322930">27729 3652 7296,'0'0'2720,"0"0"-1472,0 16-1120,0-16 608,16 0-416,-16 0-96,15 14 128,-15 2 96,15-1-224,-15 0-64,15 1 32,0-1-32,-15 0 64,16-15 0,-16 15 96,0 0 128,15 1 32,-15-16 0,0 0 31,0 0-127,-15 0 0,15 0-32,0-31 96,0 16-96,-16 0 32,1 0-224,15-16-96,0 16 32,0-15 0,0 14 32,0-14 0,0 0 128,31-1 96,-31 16-192,30-1-32,-15 2-128,0-2-32,1 16-32,-1 0 0,0 0-864,15 0-416,-14 16-799,-1-2-321,0-14-1952</inkml:trace>
  <inkml:trace contextRef="#ctx0" brushRef="#br0" timeOffset="323446">28261 3606 3712,'0'0'1408,"0"0"-768,0 0-608,0 0 256,0 0 256,0-15 192,15 15-32,-15 0 32,0 0 160,0 0 160,0 0-576,0 0 224,0 0 64,0-15 96,0 15 96,-15 0-160,15-15-32,-30 15-129,-1 0-383,1 0-128,15 0-96,-16 0 32,16 15-96,-15 0-64,14 0 64,16 1 64,-15 14-64,15-15-64,15 16 128,-15-1 32,31-15 64,-1-15 64,1 0-32,14-15 64,-14 0-64,-1 0 64,1-1-64,-1-14 0,-15 15-192,0 0 32,-15-1 0,-15 1 64,15 0-96,-15-15-64,-15 30-288,14-16-96,1 16-256,0 0-63,0 0-513,15 16-192,0-16-1536,15 15-1664,0-15 1568</inkml:trace>
  <inkml:trace contextRef="#ctx0" brushRef="#br0" timeOffset="324352">28338 3545 8704,'-16'0'3232,"16"0"-1728,16 0-1120,-2 0 768,2 0-256,30 0-1,-1 0-127,1-15-32,-1 15-384,1-16-224,15 1 0,-16 15-160,1-15 0,0 15-544,0 0-160,-16-15-351,-15 15-129,16 0 224,-17 0 192,2 0 416,-1 0 128,-15 15 320,15 0 544,-15-15 160,0 15-96,16 1-64,-16 14-96,14-14-1,-14-2-63,16 17 32,-16 0-256,15-1-128,-15-15-64,0 0-32,15 1-704,-15-16-255,0-16-225,-15 1 0,15 0 416,-15-15 224,-1-1 256,2-14 128,-2 14 0,-14-15 128,30 1 544,-16 14 320,2 0-224,14 17-96,-16-2-640,16 1-256,0 0-1376,16 15-2688</inkml:trace>
  <inkml:trace contextRef="#ctx0" brushRef="#br0" timeOffset="323883">28581 3773 7168,'-16'15'2720,"16"-30"-1472,16 30-896,-16 1 672,15-16-128,0 0 96,-15 0-192,15 0-32,0-31-65,1 16-63,-1-1-64,0-14 32,0 15-192,-15-16 0,15 17-128,-15-17 64,0 0-64,0 1 0,0 0-160,0-16-32,-15 0-96,0 0-32,0 1 32,15 0 0,-15-1-96,15 0 0,0 0-32,0 16 96,15 15-64,0 0 32,15 15 64,1 0 64,-1 0-96,1 15-64,14 0-160,-14 1 0,-16-2-640,0 2-224,-15 14-767,0 0-321,-15-14-1376,-15 14-1280,-1-14 1888</inkml:trace>
  <inkml:trace contextRef="#ctx0" brushRef="#br0" timeOffset="324821">29219 3256 10368,'-31'15'3872,"16"0"-2112,0 15-1568,30-14 799,-15 14-703,0 0-128,15 1-128,1 15 32,-1-16-32,0 16-96,0-15 32,0-1-128,1 0-32,-1-14-416,0 14-95,-15 0-385,15-14-224,-15-32-416,0 16 864,0-15 480,-15 0 448,15-1 256,0 2 256,-15-2 96,15 1 96,0 15 0,0-15-64,0 15-64,0 0-128,0 0 0,0 0 127,0 0 65,0 0-96,0 0-32,0 0-64,0 0 96,0 0-160,0 0 64,0 0-224,0 0-32,0 15-64,0-15-32,0 15-96,0 1 32,0-16-224,0 14 32,0 17-1664,0-31-736,0 15-2943</inkml:trace>
  <inkml:trace contextRef="#ctx0" brushRef="#br0" timeOffset="325571">29356 3256 8704,'-15'0'3328,"15"0"-1792,0 15-1792,15-15 1760,-15 16-928,0 14-1280,15-14-640,-15 14-2720,31 0-1088</inkml:trace>
  <inkml:trace contextRef="#ctx0" brushRef="#br0" timeOffset="325431">29341 3500 7296,'0'0'2720,"0"16"-1472,0-16-1472,0 14 2560,15-14-768,-15 0-256,15 0-353,0 16-575,-15-1-32,16 0 64,-1 1-160,-15-2 0,15 2-64,0-1-32,-15 0-96,15 1 32,-15-2-928,0-14-2047,0-14-193,0-2-1280</inkml:trace>
  <inkml:trace contextRef="#ctx0" brushRef="#br0" timeOffset="326384">29615 3759 18207,'0'-16'768,"0"-14"-448,0-1-128,0 1 0,0 0-96,0-1 0,0 1 32,0-1 64,16 16 32,-16 0 32,15 0-224,15 15 0,-15 15-96,1-15 0,-1 15 64,15 0 64,-15-15-32,1 16-32,-1-1 32,-15 0 32,15 0-896,0-15-1280,0 15 257,1-15-1,-1 16 192,15-16 320,-15 0 96,1-16 512,14 16 192,-15-15 544,16 15 224,-16-15 832,0 15 416,0-15 96,-15 0 32,16-1-352,-32 1-129,16 0-127,-15-15 0,15 30-416,-15-16-160,0 16-128,0 16-32,-1-1-64,1 0-32,0 15-192,15-14 32,-15-1-64,15 15 0,15-15 64,0 1 0,0-16 0,16 15 64,-16-15-96,15 0 0,1 0 32,-16-15 0,-15-1 0,15 1 0,-15 15 64,0-15 32,0 15-128,-15-15 32,0 15-64,15 0 0,0 0 64,-15 15 0,15-15-96,0 30 64,0 1 96,15 14 32,-15 1 160,15 15 160,-15 0-96,15 0 64,-30-16-224,15 16-32,-15-15 64,0 15 32,-16-16-32,1 1 32,-1-1 0,-14 1 32,-16-16-64,0 1-32,0-16-800,-15 0-288,15-30-1376,0 15-608</inkml:trace>
  <inkml:trace contextRef="#ctx0" brushRef="#br0" timeOffset="325680">29646 3743 9856,'-16'31'3680,"16"-17"-1984,-15-14-1280,15 0 959</inkml:trace>
  <inkml:trace contextRef="#ctx0" brushRef="#br0" timeOffset="329759">25098 5310 9600,'-46'15'3584,"46"-15"-1920,-30 15-1248,30-15 959,0 0-543,-16 16-96,16-16-128,-15 0-32,15 0-288,0 0 32,0 0 96,15 0-96,-15-16 64,16 1-32,14 0 96,-15 15-160,16-16-96,-1 1-32,16 15-32,-16-15-160,16 15-32,-16 0 32,16 15 0,-16-15-64,16 0 64,-1 0-32,-14 15-64,-1-15-128,0 16 0,1-16 128,-16 15 64,0 0 64,-15-15 0,15 16-96,-30-16 64,0 14-32,-15 2 0,14-1 128,-14-15 32,-16 15-32,0-15-64,16 16 32,-16-2-32,16-14-96,-16 16 0,16-16-1088,30 0-384,-15 0-1215,46 0-481,-17-16-992</inkml:trace>
  <inkml:trace contextRef="#ctx0" brushRef="#br0" timeOffset="329275">25310 5310 6528,'-30'16'2464,"30"-16"-1344,0 0-608,0 0 768,0 0-320,0 0-64,0 0-160,0 0 0,0 15-416,0 0 160,15 0 95,-15 0-127,15 16 0,-15-1-256,16-15-64,-16 16-64,14 15-64,2-16-256,-16 0-96,15-14-1375,-15 14-609,15-15-1888</inkml:trace>
  <inkml:trace contextRef="#ctx0" brushRef="#br0" timeOffset="328525">24185 5279 9216,'-15'-15'3520,"15"15"-1920,0 0-960,15 0 959,-15 0-383,15 0 0,1 0-480,-1 0-128,30 15-352,-14-15-96,14 0 32,-14 15-96,30-15 0,-15 0-32,-1-15 32,16 15-416,-15-15-192,-1 15-640,1-15-224,-1 0-351,-14 15-129,-1-16-896,-15 16-320,-15-15-64</inkml:trace>
  <inkml:trace contextRef="#ctx0" brushRef="#br0" timeOffset="328728">24581 5355 8064,'0'15'3072,"0"-15"-1664,0 31-1152,15-31 768,-15 15-288,0 0 32,16 0-288,-1 0-128,0 16-192,0-16-192,-15 31 0,15-16-192,-15 1 0,16-1-960,-32 0-352,16-14-1184,-15-1-1760,15 0 1088</inkml:trace>
  <inkml:trace contextRef="#ctx0" brushRef="#br0" timeOffset="328946">24201 5599 8448,'-16'0'3232,"16"0"-1728,16 15-992,-16-15 928,15 0-129,0 0 65,0 0-544,16 0-224,14 0-384,-14 0-160,30 0 32,-16 16-64,1-16-32,0 0-320,14 0-128,-14 0-1120,0-16-479,14 16-2689</inkml:trace>
  <inkml:trace contextRef="#ctx0" brushRef="#br0" timeOffset="330478">25889 5249 6784,'-15'0'2528,"15"0"-1344,0 15-480,0-15 896,0 0-416,0 15-32,0 0-256,0 0-97,0 16-415,0-16-96,0 15-64,0-14-32,15 14-32,-15 0-96,15 1 32,0-16-64,1 0-32,-1 16 32,0-16-32,-15 15 0,15-14 64,-15-16 32,0 0 32,0 0-64,-15 0 32,15-16 224,-15 1 96,0 0-128,-1-15-96,1 14 32,15-29 64,-15 14 0,0 1 64,0-1-128,15 1-64,-16 0-64,16 14 0,0-14-64,16 15 64,-1 0-64,0-1-32,0 1 32,16 0 32,-1 15-32,0 0-32,-14 0 32,14 0-32,0 0 0,1 15 64,-1 0-32,1 1-32,-16-1 32,0 0 32,-15 0-32,0 0 64,0 1-64,-15-1 64,0 15-64,0-15-32,-1 1 32,-29-1 32,14 0-448,-14-15-160,14 15-928,1-15-320,-1-15-1247,16 0-481,15 0-672</inkml:trace>
  <inkml:trace contextRef="#ctx0" brushRef="#br0" timeOffset="347812">24519 6725 6784,'0'-15'2528,"0"15"-1344,0-16-736,0 16 640,0 0 0,0 0 160,0-15-352,0 15-64,0 0-481,0 0 225,0 0 64,0 0-192,0 0-32,0 0-96,15 0 32,-15 0-192,0 15-32,0 1-64,16-1-64,-16 0 32,15 16 32,-15-16-96,15 15 0,1 1 32,-16-1 64,15 0-32,0 1-32,-15-1-256,15-15-96,-15 1-1152,15-1-511,-15 0-2433,0-45-1408,0 14 2720</inkml:trace>
  <inkml:trace contextRef="#ctx0" brushRef="#br0" timeOffset="348375">24414 6374 5376,'-16'-15'2112,"16"15"-1152,0 15-416,0-15 704,0 0-64,16 0 64,-16 0-128,0 0-32,14 0-608,-14 0 64,16 0 31,-16 0-127,15 0 0,0 0-192,-15 16 0,16-16-160,-2 0-64,17 0 0,-16 14-32,15-14 64,1 16 32,-16-1-128,15 0-32,1-15-64,0 31 96,-1-31 64,0 30 128,-14-30-64,14 31 0,0-16-32,-14 0 32,-1 0-128,0 0 0,1 1 96,-16-1 32,0 0-128,-16 1 32,16-2 0,-15 2 64,0-1-32,-1 0-32,1-15 32,-30 16 32,29-16-32,-29 0-32,14 14 224,-15-14 96,16 0-160,-16 0-96,16 0-32,15 0-32,0 0-352,-1 0-96,16 0-1120,16 0-479,-16 0-2401,15-14-1344,0-2 2816</inkml:trace>
  <inkml:trace contextRef="#ctx0" brushRef="#br0" timeOffset="349016">25067 6298 6400,'0'0'2464,"0"0"-1344,0 0-736,0 0 672,0 15-128,0-15 32,15 15-288,-15 1 0,0 14-384,16 0 32,-16 1 32,15 15-192,0-16-32,-15 16-128,15 0-32,0-16-32,-15 16 0,0-16 128,16 1 32,-16-1-32,0 0 32,0-14-64,0-1-32,0 0 224,0 0 159,-16-15-127,16-15 0,0 15-64,0-15 32,0 0-128,0-1-64,0-14 64,0 15 0,0-16 32,16 16 64,-16 0-160,15 15-32,0-15 0,15 15 0,-14 0-96,14 0 0,-15 15 64,0-15 0,16 15-64,-16 0 0,0 1 192,1-1 96,-1 0-96,0 0 0,-15-15-32,15 15 32,-15 1-128,0-1 0,15-15-544,-15 15-256,0-15-1247,0 0-513,0 0-1472</inkml:trace>
  <inkml:trace contextRef="#ctx0" brushRef="#br0" timeOffset="350078">26253 6664 6912,'-45'-16'2624,"45"16"-1408,0 0-928,0 0 704,0 0-192,0 0 96,0-15-160,0 15-64,0 0-352,-15 0 0,15 0 32,-16 0 63,1 0 97,0 0-160,0 0 32,0 0-96,-1 31 0,16-16-96,-15 0-32,15 0-192,0-15 32,0 15 0,0 1 64,0-16-32,15 15-32,1-15-64,14 0 32,0 15 32,1-15 64,-16 0-32,15 16-32,-14-16 32,-1 15-32,0 0 0,-15-15 64,0 15-32,0 1-32,0-1 32,-15-15 32,0 15 32,-1 0 96,1-15-256,-15 0 0,15 15 0,-16-15 32,16 0-960,0-15-448,0 15-831,15 0-321,0-15-1312</inkml:trace>
  <inkml:trace contextRef="#ctx0" brushRef="#br0" timeOffset="349578">25538 6694 5504,'15'0'2112,"-15"0"-1152,0 0-224,0 0 832,0 0-320,0 0 0,0 16-288,0-16-64,0 14-480,0-14 32,16 16-1,-1-1-223,0 0-64,0-15-96,16 16 32,-16-2-64,15 2 64,1-16-832,-1 0-319,-15 15-513,16-15-224,-16 0-32,15-15 0,-14 15 800,-1 0 416,0-16 832,0 16 320,-15 0 608,0 0 288,0 0-192,0 0-96,0 0-224,-15 16-32,15-16-96,-15 30 0,0-14-257,-1 14-63,16 0-160,-30 16 32,15-16-128,-1 16-64,16-16-64,-15 1 0,0 0-352,15-17-128,0 2-1023,0-16-417,15 0-2528,-15-30-1184,15 30 2816</inkml:trace>
  <inkml:trace contextRef="#ctx0" brushRef="#br0" timeOffset="350453">26406 6557 9088,'-16'0'3424,"16"0"-1856,16 30-1632,-16-30 704,14 0-608,-14 0-64,16 16-512,-1-16-128,0 15-2272,1 0-928</inkml:trace>
  <inkml:trace contextRef="#ctx0" brushRef="#br0" timeOffset="350282">26481 6663 9088,'0'0'3424,"0"0"-1856,0 30-1696,15-30 672,-15 16-128,0-16 128,16 30-288,-16-15-64,14 16-128,-14-16 32,16 16 0,-16-1-256,15 1-128,0-16-1472,-15 0-672,16 0-1376</inkml:trace>
  <inkml:trace contextRef="#ctx0" brushRef="#br0" timeOffset="350744">26922 6694 7168,'-15'0'2720,"15"0"-1472,15 0-672,-15-16 800,0 16-480,0 0-128,0-14-32,0 14 64,0 0-417,0-16 65,-15 16 64,0-15-64,15 15 0,-15 0-64,-16 31 64,16-17-96,0 2 32,0-1-160,-1 16-64,16-17-64,-15 17-96,15-16 32,0 1-32,15-2 0,1-14 64,14 0-1088,-15 0-416,16 0-1823,-1 0-737,0 0-64</inkml:trace>
  <inkml:trace contextRef="#ctx0" brushRef="#br0" timeOffset="351104">27257 6663 9728,'-45'0'3680,"45"0"-1984,-16 0-1760,16 0 704,0 0-32,0 0 95,-15 15-223,15-15-64,-15 15-224,-1 1 0,2-1 128,14 1-64,-16-16 96,16 15-352,0 0-64,0 0 96,16-15 96,-16 0-32,14 0 0,17 0-192,-16 0 0,1-15-32,14 0 64,-15 0 32,0 15 32,1-16-96,-2 32 64,2-16 32,-16 0 0,15 15 0,-15 0 64,15-15-32,-15 15-32,0-15-1024,16 15-512,-16-15-1503,0 0-545,14 0-96</inkml:trace>
  <inkml:trace contextRef="#ctx0" brushRef="#br0" timeOffset="351385">27531 6192 9216,'-31'15'3520,"31"-15"-1920,-15 31-1152,15-31 896,0 30-321,0 1-31,15 14-352,-15 1-64,0-1-352,16 1 160,-16 15 32,15-31-64,-15 16-32,15 0-192,-15-16-32,16 0 32,-16-14 0,0 14-224,14-15-64,-14-15-1216,0 15-448,0-15-2303,16-15-2369,-16 15 2144</inkml:trace>
  <inkml:trace contextRef="#ctx0" brushRef="#br0" timeOffset="351901">28276 6572 8064,'-14'0'3072,"14"0"-1664,-16 0-1024,16-15 768,0 15-256,-15 0 0,0 0-289,-15 0-127,14 0-256,-14 0 64,0 15 32,14 0 32,-14-15 96,14 16-160,16-1-32,-14-15-64,14 15-32,-16-15-96,32 15-64,-16-15 32,14 16 32,2-16-32,14 15-32,-14 0-64,14 1 32,0-16 32,0 15 64,-14 0-32,-1 0-32,0 1 96,-15-1 0,0-15-32,-30 15-64,14 0 96,2 0 0,-2-15-384,-14 0-224,14 0-512,2 0-160,-17-15-351,16 15-97,15 0-864,0-30-352,0 15-224</inkml:trace>
  <inkml:trace contextRef="#ctx0" brushRef="#br0" timeOffset="352278">28368 6617 7552,'0'0'2880,"0"0"-1536,0-15-512,0 15 928,0 0-640,0 0-224,0 15-193,-16-15-63,16 15-352,0-15 32,0 16 96,0-1-96,0 0 0,0 0-192,16 0-32,-16 1 32,14-16 0,-14 15-64,16-15-64,-1 0 32,0-15-32,1 15-288,-2-16-128,2 1 128,-1 0 96,0 15 32,-15 0 32,16 0 0,-16 0 96,0 15 0,0 0 32,14-15 0,-14 16 0,16-1 0,-1 0 0,-15-15 0,15 16 0,1-16-640,-2 0-288,2-16-1215,-1 1-481,0-16-1376</inkml:trace>
  <inkml:trace contextRef="#ctx0" brushRef="#br0" timeOffset="352809">28671 6237 8320,'-15'0'3072,"15"0"-1664,0 15-512,0-15 960,15 16-545,-15 14-127,0 0-320,16 0-160,-16 16-384,15 0-192,-15-16-32,15 0 0,-15 1 32,0 0-64,15-1-64,-15-15 32,15 16-32,1-16 64,-1 0 32,0 0-32,-15-15 32,15 0-64,-15-15-32,15 0 96,1-16 0,-1 16-128,0 0 32,0-15-64,0 14 0,1 16 64,-1 0 64,0 0-96,16 16-64,-16-2 64,0 2 64,0-1 0,-15 0 64,15 1-64,-15 14-32,0-15 32,0 0 32,-15 1-32,15-1 64,-15 0 0,0 1 96,0-16-96,-16 0 0,1 14-192,-1-14 0,16 0-960,-15-14-352,14-17-608,1 16-191,0-16-1505,30 1-1568,0-1 1888</inkml:trace>
  <inkml:trace contextRef="#ctx0" brushRef="#br0" timeOffset="353387">29113 6481 8704,'0'0'3328,"0"15"-1792,15 0-1152,-15-15 832,16 16-512,14-1-129,-15 0-351,16-15-96,-1 15-64,0-15-64,1 15 32,14-15-384,1-15-159,-16 15-385,1-15-160,-16 15 416,1 0 288,-2 0 640,-14 15 352,0-15 0,0 15-64,-14 1 32,14-1 63,-16 16 65,1-1 96,0-15-96,15 16-64,0-16-352,15-15-192,0 15-96,1-15 32,-2 0-800,17-15-320,0 0-736,-1 0-319,-15 15-769,16-16-352,-17 1 128</inkml:trace>
  <inkml:trace contextRef="#ctx0" brushRef="#br0" timeOffset="353043">29265 6207 7552,'-15'0'2816,"15"15"-1536,0 1-928,0-16 736,0 0-160,0 15 512,0 31-385,0-1-543,0 1-96,0-1 0,0 1-160,15-16 0,-15 1-64,0-1 32,15 16-192,-15-16-32,0 1-768,16-1-320,-16-30-1471,0 0-3009</inkml:trace>
  <inkml:trace contextRef="#ctx0" brushRef="#br0" timeOffset="353590">29736 6648 9216,'0'0'3424,"-15"0"-1856,15 16-992,0-16 992,0 15-225,-15-15 1,15 15-480,-15 15-192,0-14-384,-16 29 0,1 1 64,-1 30-192,-14-15-32,-1 15-64,16-31 32,14 1-64,-14 0-32,0-1-320,-1-14-128,16-1-1472,-15-15-576,-1-15-2815</inkml:trace>
  <inkml:trace contextRef="#ctx0" brushRef="#br0" timeOffset="354199">29782 6678 9856,'-16'0'3680,"16"0"-1984,16 16-1696,-16-1 736,0 0-416,15 1-97,-15 14-223,15-15 0,1 16 0,-2 14 0,2 0 64,-1-14-96,-15 0 0,0-17-127,15 17-33,-15-31-128,0 15 32,-15-30 0,-16 0 256,17-15 64,-2 14 512,-14-14 255,14 14 161,2-14 64,14-16-352,-16 16-160,16 0-224,16 0-128,-16-16 64,30 16 64,-15-1-64,0 0 32,15 16-160,-14 0-64,14 0 0,-14 15-32,14 0 0,0 0 64,1 15-96,-1 0 0,1-15 96,-16 15 32,0 1-128,1-1 32,-2 16 192,-28-17 192,14 2-64,-16-1 0,1 16-192,-16-31-96,16 14 0,-15 2-32,-1-16 0,1 0 0,0 0-448,14 0-96,1-16-640,0 2-192,30-2-864,0 1-255,1 0-1057,14-1-1536,16 2 1600</inkml:trace>
  <inkml:trace contextRef="#ctx0" brushRef="#br0" timeOffset="354512">30314 6481 8192,'-15'30'3072,"15"-14"-1664,0 14-1504,15-15 512,-15 0-864,16 16-256,-1-1-1120,0 1-512,0-16-416,0 15-64</inkml:trace>
  <inkml:trace contextRef="#ctx0" brushRef="#br0" timeOffset="354371">30314 6602 9728,'0'0'3584,"0"15"-1920,0 0-960,0-15 1055,0 16-447,0-1-96,-15 15-576,15-15-224,0 16-256,0-16-64,0 1 32,0-2-928,0-14-320,0 0-1568,15 0-671,-15-14-1217</inkml:trace>
  <inkml:trace contextRef="#ctx0" brushRef="#br0" timeOffset="355262">30542 6815 9216,'0'-15'3520,"0"15"-1920,0-15-896,0 15 1695,0-15-639,0-16-704,15 16-384,-15-16-448,0 16 64,15 0 96,1-15-128,-2 30-64,2-16-192,-16 16 0,15 0 0,16 16 0,-1-1 0,-15 0 0,16 0 0,-16 0 0,15 1 0,-15-1 0,1-15-576,14 15-160,-15-15-352,0 0-64,1-15-128,-1 15-31,0 0 159,1-15 64,14 15 416,-15 0 224,0-16 288,1 16 96,14-15 416,-15 0 224,16 0 416,-17 0 256,2-1-33,-1 1-31,0 0-96,-15 0 32,0 0-320,-15-1-96,0 1-224,-1 15-32,-14 15-192,15-15-96,-16 16-64,1 14 0,15-15-64,0 31-32,15-16 32,15-15-32,0 16 64,1-16-192,29 0-32,-14-15-96,-1 16 64,0-32 64,-14 1 64,-2 0 32,17 0 32,-16-1 0,-15 1 64,16 0-96,-16 15-64,0 0-32,0 0 96,-16 0 0,16 30 96,0-14-32,0 14-32,-15 1 32,15-1-32,0 0 0,0 16 64,0 0 32,0-1 96,0-14 32,0 14 32,-15 1 0,-1-16 64,-14 1-32,0-1 0,-16 1-96,0-16 32,1 0-128,-16-15 0,0 0-800,16-15-352,-1 0-2144,0-1-863,0-14-1441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30:08.526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28716 11439 3968,'0'-15'1472,"16"15"-768,-16 0 96,0 0 704,0 0-256,0 0 0,0 0-224,0 15-64,14 1-544,-14 29 160,0 1 160,16 30-32,-16 0-32,0-15-225,0 15-31,15 30-64,-15-14 32,0-1-64,15-15-32,-15 0 32,0-15 128,16 0-128,-2-16 0,-14-14 0,16-16 32,-16-15-32,15 0-32,0-46-96,-15 1-32,16-16-192,-16-15-32,14 0 32,2 15 0,-1-15 32,0 0 0,16 15-96,-16 0 0,15 31-32,-14-16 96,14 31-64,0 0 32,1-1 64,-16 16 64,15 0-96,-14 16 0,-1-1 96,16 15 32,-17 1 32,2 14 0,-1 1 0,16-1 64,-17 32-96,2-1 0,-1 15-96,-15 0-32,15-30 32,1 15 0,-16-30 0,14-1 64,2 1-32,-1-31 64,16 0 64,-17 0 128,2-15-64,14-15-64,0 0 0,-14-31 32,14-14-96,1-16-64,-1-16 0,16-14-32,-16 15 0,16-1 64,-31 16-96,15-15-64,-14 15-32,14 15 0,-30 15 96,16 1 64,-2 30-64,-14 15-64,0 45 64,16 1 64,-16 15 64,0 0 32,0-1 64,15 32 32,0-1 96,1 0-96,-2-15 32,2 16-96,14-32 0,-14 1-96,14-15 32,0-1 0,16-14 32,-16-1-64,0-15-64,16 16-1120,-15-31-512,-1 15-1568,16-15-703,-1-30-1249</inkml:trace>
  <inkml:trace contextRef="#ctx0" brushRef="#br0" timeOffset="672">31425 11835 6272,'0'-15'2368,"0"-1"-1280,0 16-512,0 0 800,0-15-288,0 0 0,0 0-192,0 15-96,-16-15-416,1-1 319,15-14 225,-15 15 64,-1-16 128,1-14-192,-15 14-96,-1 16-384,-14-15-128,-1 14-192,-15 1-32,0 15-96,-15 0-32,0 15 32,15 1 0,1 29-96,-1-14 64,15 14 32,1 16 64,14-15-96,1-1 0,15 1 32,15-16 64,0 16 96,15-16 64,15-14-32,1 14 32,29-15-64,1 1 0,0-1 32,15 0 32,0 0-96,-15 0-32,0 1-96,-16 14-32,1 16 32,-15-16 64,-1 16-32,-15-1 64,0 1 0,-15-16 32,-15 31-160,0-30 32,0-1 64,-31 0 32,0 1 32,-14-16 0,-32 0 64,16 0 96,0-15 0,0 0 0,-15-15-160,15 15-32,15-30-256,0 15-128,31-1-480,-1 1-160,31 0-384,16 0-32,14 0-704,0-1-288,31 1-735,0 0-321,30 0-352</inkml:trace>
  <inkml:trace contextRef="#ctx0" brushRef="#br0" timeOffset="1765">31986 11562 6784,'-15'-61'2624,"15"45"-1408,-15 16-576,15-15 864,-16 15-224,16 0 32,-15 0-33,0 0 1,15 15-704,-15 1 160,0 14 128,15 1-128,-16 14-32,16 1-192,0 30 0,-15-31-288,15 32-128,0-17 0,15 32 0,-15 14-128,16-15 32,-16 1-64,15-16 0,0 0 128,0-15 32,0-1 32,-15-14 0,16-16-64,-16 1 32,15-16-64,-15 0 64,0-15 64,-15-15 64,15 0 96,-16-16 32,1-14-320,0-16-96,0-15 32,15 0 0,-15 0-64,15 0 0,15 0 64,-15 0 64,30 0-64,-15 15-64,16-15-32,14 15 96,1-15 0,-16 15 32,16 15-96,15 16 64,-15 0 96,14-1 32,-14 16-128,0 15-32,-1-15-64,1 15 0,0 15 96,0 15 64,-16-14 0,16 14 64,-16-15-64,-15 16-32,16-16 32,-16 0 32,0 15 32,-15 1 32,0-16-160,0 15 32,-15 1 64,0-16 32,-16 16-32,1-1-64,0-15 32,-1 0 32,1 1-32,-16-1-32,15 0 96,1 0 0,-1-15-128,1 15 32,-1-15 0,16 16 64,-15-16-96,15 0-64,15 15 64,-16-15 0,1 0 96,15 15 32,0-15 32,0 0 0,-15 15 0,15 0 0,0 1-64,-15-1-64,15 0 32,-15 15-32,15 1 64,-16-16 96,16 16-128,0-1-96,0 0 32,0 1 0,16-1 32,-1 1 64,0 14 32,0-14 96,16-1-32,-1 1 0,0-16 32,1 15 32,-1-15 32,16 16 0,-16-1-128,32 1-32,-17-1-32,16 0 32,-15 1-64,15-1 64,-1 1-64,-14-16 64,0 0-64,-1-15 64,1-15-576,0 15-128,-16-15-1632,0 0-672,-14-1-3071,14 1-2081,0 0 3552</inkml:trace>
  <inkml:trace contextRef="#ctx0" brushRef="#br0" timeOffset="323964">25507 13933 3456,'15'0'1312,"-15"-30"-704,16 15 64,-1-1 544,-15 1-32,16 15 512,-1-15-448,-15 0-640,15 15 32,0-15 32,-15-1 64,0 16 32,0-15 64,15 15 95,-15 0 65,0 0 96,0 0-224,0 15-64,-15 1-320,15 14-256,-15 16-96,0 30 0,0 0 0,-1 15-64,1-30-64,-1 0 32,1-1 32,0-14-960,15 15-352,0-15-704,0-16-319,0-15-1505,15-15-1632,-15 0 1888</inkml:trace>
  <inkml:trace contextRef="#ctx0" brushRef="#br0" timeOffset="324480">25507 13934 3456,'-15'0'1312,"15"0"-704,0 0-704,15-30 2144,-15 14-384,0 1 96,15 0-160,-15-1-896,0 2 576,16-2 288,-16 1-97,14 0-63,-14-1-384,16 2-160,-1 14-352,0-16-160,1 1-128,14 15-64,16 0-96,-16 0 32,16 0-64,-1 15-32,1 1 32,-16 14-32,16-15-96,-15 16 64,-1-17-32,-15 2 0,0-1 64,1 16 64,-16-16-32,0 0-32,-16 15 32,1-14-32,0-1 0,-15 0 64,-1 0-32,-15-15-32,16 15 96,-16-15 0,1-15-32,-1 15-64,0-15-192,16 15-32,0 0-896,30 0-384,0 0-704,14 0-287,17 0-2177</inkml:trace>
  <inkml:trace contextRef="#ctx0" brushRef="#br0" timeOffset="324933">26298 13903 6912,'0'31'2624,"0"-31"-1408,15 15-928,-15 0 608,0-15-160,0 15 0,15 1-96,-15-1-96,0 0-288,0-15 128,16 0 32,-16 15 224,0-15 63,0-15 65,0 15 0,0-15-64,-16 0 32,16-1-128,0-14-64,-15 15-224,15-16-128,15 1-96,-15-1 0,16 1 0,14 0 32,-15 14-160,16 1 32,-1 0 0,0 15 0,1 0 0,-1 0 0,1 15-704,-1-15-256,-14 0-864,14 15-351,-15-15-1121,0 16-384,1-16 128</inkml:trace>
  <inkml:trace contextRef="#ctx0" brushRef="#br0" timeOffset="325355">26678 13934 9216,'-15'0'3520,"15"0"-1920,0 0-1376,0 0 832,0 0-320,15 0 31,-15 0-223,16 0 0,-1 0-320,15 0-64,-15 0 32,1 0-32,14 0 64,0-14-192,1 14-96,-1-16 32,1 16 0,-1-15 96,-15 0 32,1-1-32,-1 1 32,-15 0-64,0 0-32,0 0 32,-15-1-32,-16 16-96,1-15 64,-1 30 32,1-15 0,-1 31 0,1-16 64,0 15 96,-1-14 64,16 14-32,0-14 32,15 14-128,0-15-64,15 0 0,0-15 32,31 0-32,-1 16 64,1-16-928,15 0-352,-15-16-927,-1 16-321,16-15-1632,-15 15-1088,14 0 2304</inkml:trace>
  <inkml:trace contextRef="#ctx0" brushRef="#br0" timeOffset="325840">27440 13782 8064,'-15'-30'2976,"15"30"-1600,0 0-896,0-16 768,0 16-256,-16 0-32,16 0-321,-15 0-63,0 16-352,0-16 160,-16 14 96,1 17 64,0-16 32,-1 15-224,16-14-128,0 14-128,-1-14 0,16-1-64,16 0-32,-1 0 32,0-15 32,16 0-192,-1 0-32,0-15-640,1 0-288,14-16-352,1 1-63,-16 0 223,1-16 160,-1 0 480,1-14 320,-31 14 192,15-15 160,0 16 544,-15 14 352,0 0-64,-15 17-32,0-2-96,15 32-96,-31 14 31,16 0-31,0 31 0,0 0 0,15-1-96,-16 2 0,16-17-32,0-14 96,0 14-224,0-14-64,16-1-96,-1-15-64,15 0-256,-14-15 0,14 0-1376,-15 0-544,16 0-2079,-1-15-897,0-15 1056</inkml:trace>
  <inkml:trace contextRef="#ctx0" brushRef="#br0" timeOffset="328402">27728 14041 7168,'0'0'2720,"0"0"-1472,0 0-416,0 0 992,0-16-128,-15 16 127,15 0-479,0 0-160,0 0-672,0 0-32,0 0 32,0 0-192,0 0-32,0 0-96,15 0-32,-15 0-96,0 0-64,0 0 32,0 16-32,0-16 0,-15 15 0,15-15 64,-15 0 32,0 15 96,-1-15 32,16 0 32,-15 0 64,15 0-32,-15 0 0,30-15-256,-15 15 0,15-15-896,1 15-288,14-16-2240,1 16-927,14-15-801</inkml:trace>
  <inkml:trace contextRef="#ctx0" brushRef="#br0" timeOffset="326418">28444 13797 6912,'-16'-15'2624,"16"15"-1408,-15-15-800,15 0 704,0 15-288,-15 0-32,15-15-96,-15 15-64,0-16-320,-1 16 64,-14 0 64,15 0-97,-16 16-31,1-1 0,0 0 128,-1 15-128,1 1 64,14-1-96,1-15 0,15 16-160,0-16-32,15 0-32,1-15 32,14 0 0,1 0 32,-1-15-288,0 0-128,1 0 64,-1-1 64,-15 1 96,1 0 32,-1 0-128,0 15 32,-15 0 0,-15 0 64,15 15 32,-15 0 32,15 16-96,-16-16 64,16 15 32,0 1 64,0-16-96,16 0 0,-1 0-384,0-15-224,0 0-991,16-15-417,14 0-2144</inkml:trace>
  <inkml:trace contextRef="#ctx0" brushRef="#br0" timeOffset="327012">28747 13356 7552,'-15'0'2880,"15"0"-1536,15 15-928,-15-15 704,0 0-96,0 0 96,0 16-256,0-1-129,0 15-415,0 1 0,0 14 32,0 1-192,-15 0-96,15 14-32,0-14-32,-15 0 0,15-1 64,-15-14 160,15-1 128,0-15-64,-15 1 0,15-1 32,0-15 32,0 15 96,15-15 64,-15-15-288,15 0-64,-15-1-96,15 1-64,16-15-64,-1 15 32,-15-1 32,16 1 0,-1 0-96,0 15 64,1 0-32,-16 15 0,16 0 128,-16 1 32,15-1-128,-30 0 32,15 0 0,-15 16 0,0-16 0,-15 15 0,0-15 64,0 1 96,-16-1 128,1 0 64,-1-15-96,1 15 0,0-15-96,-16 0 64,16 0-64,-1-15 64,16 0-192,0 15-32,0-15-416,-1-1-160,16 1-608,0 15-288,16-15-608,-1 0-255,15 0-833,31-1-320,-15 16 160</inkml:trace>
  <inkml:trace contextRef="#ctx0" brushRef="#br0" timeOffset="327449">29311 13767 9088,'0'-15'3424,"15"15"-1856,-15-15-1344,0 15 832,15-16-320,-15 16-33,0-15-31,0 15 32,0-15-384,0 0 96,-15-1 32,15 16-96,-15-15-32,-1 15-64,-14 15 64,15 1-32,-16-1 0,1 0-96,15 0 32,0 16-128,-1-16-64,16 15 0,16-14-32,-1-1 0,0-15 0,15 15 64,1 0 32,-1 0-32,-15-15 32,16 16-128,-16-1-64,-15-15-32,15 15 96,-15 0 64,0 0 64,0 1-32,-15-1-64,15 15 96,-15-15 0,-16-15-32,16 16 32,-15-1-64,-1 0 64,1-15-64,0 0-32,-1 0-768,1-15-352,30 15-1184,-16 0-479,16 0-2209</inkml:trace>
  <inkml:trace contextRef="#ctx0" brushRef="#br0" timeOffset="329434">29524 14056 5120,'-16'0'2016,"16"0"-1088,0 0-96,0 0 800,0 0-160,0 0 0,0 0-192,0 0-32,0 0-673,0-15 225,0 15 96,0-16-224,0 16 32,0 0-288,16-15-96,-16 15-96,14 0-64,2-15-32,-16 15 0,15 0-64,0 0-64,-15 0-64,0 15 32,16-15 96,-16 15 96,-16 1 224,16-1 64,-15-15-96,0 31-32,-1-16-64,2 0 0,-2 0 0,1-15 0,0 0-128,-1-15-32,1 15-448,15-30-192,0 15-1760,15-1-800,1-30-2559</inkml:trace>
  <inkml:trace contextRef="#ctx0" brushRef="#br0" timeOffset="330621">30314 13858 6016,'0'0'2272,"15"0"-1216,0 0-608,-15 0 704,16 0 0,-16-16 0,15 1-192,-15 15-64,15-15-480,-15 15 256,0-15 159,0 15 257,-15-15-352,0 15-128,-1-16-352,-14 16-96,0 0-96,-1 16-64,1-1 32,-1 0-32,1 15 0,15-14 0,-16 15-96,31-1 0,0 0-32,15-14 96,16-1 0,-1 0 96,1 0 32,14-15 96,1-15-32,0 0 0,-16 0-32,0-16 0,1 1-64,-16-1 32,0 0-64,0 1 64,-15 0-64,0 14 64,-15 1-704,0 0-224,15 15-928,0 15-319,-15 0-1025,30 1-448,15-16 160</inkml:trace>
  <inkml:trace contextRef="#ctx0" brushRef="#br0" timeOffset="331246">30618 13721 8704,'-31'0'3328,"31"0"-1792,0 16-672,0-16 1088,15 0-193,1 0 97,-2 0-352,17 15-64,14-15-800,1 0-96,0 15 0,0-15-224,-1 0-96,1 0-128,-16 0 0,16 0-64,-15 0 64,-17 0-832,2 0-320,-1-15-1216,0 15-480,1-15-2303,-2-1-1761,-14 1 2752</inkml:trace>
  <inkml:trace contextRef="#ctx0" brushRef="#br0" timeOffset="330981">30648 14041 7808,'-15'0'2880,"15"15"-1536,-15-15-736,15 0 928,0 0-352,0 0-33,15 15-95,-15-15-32,0 0-544,0-15 288,15 15 96,1-15-96,-16-1 0,14 1-64,2 0-64,-1-15-192,0-1-128,1-14-256,-1-16-32,0 15 32,0-30 96,0 15-224,1 16 0,-1-1 0,0 0 32,0 16-128,16 15 32,-1 0 64,-14-1 96,14 16-352,0 0-96,16 16-320,-31-16 0,16 30-320,-1-15-128,-15 0-576,0 1-159,1 14-1025,-16-15-384,0 0-192</inkml:trace>
  <inkml:trace contextRef="#ctx0" brushRef="#br0" timeOffset="331700">31956 13508 8960,'0'-61'3424,"16"61"-1856,-16-15-1280,0 15 864,0 0-160,0-15 127,0 15-127,0-16-32,-16 16-544,1-15 160,0 15 96,-1 0-224,2 0-96,-17 15-192,0 1-128,-14-1 64,14 30 0,-14 1 32,14 0 0,-14 15 0,14-16 64,17 1 32,-2-1 96,16-14 32,16-1 96,-2 1-96,2-16 32,30 0-96,-16 0 0,16-15-160,-16 0-32,0 0-256,0 0-64,1-15-1216,0 0-576,-17 15-1280,32-15-511,-16-16-1281</inkml:trace>
  <inkml:trace contextRef="#ctx0" brushRef="#br0" timeOffset="332372">32657 13706 4992,'0'0'1920,"15"0"-1024,-15 0-1056,0-16 1632,15 16-576,-15 0 160,15-14 32,-15 14-608,0 0 288,0 0 544,-15-16-288,15 1-225,-15 15-127,0-15-320,0 15-64,-1 0-96,1 0 32,0 0-352,0 15-64,-16 0 288,16 15 160,-15 1-32,-1 0-64,1-1 192,15 0 96,-1 0-160,16 1-32,0 0-192,16-16-64,-1 0 64,0 0 96,0-15-224,16 15-96,-16-15-1184,30 0-480,-14 0-1823,15 0-705,-16 0 704</inkml:trace>
  <inkml:trace contextRef="#ctx0" brushRef="#br0" timeOffset="332891">33067 13752 7808,'0'0'2880,"15"-16"-1536,-15 1-992,15 0 736,-15 15-352,0-16-32,-15 16-224,15-14 32,-15 14-288,0-16 159,-1 16 33,1 0-128,-15 16-32,-1-16-64,1 30-32,0-15 32,-1 16 32,1-1 32,15-15 64,-1 16-32,1-17 0,15 2-160,15-1-96,1 0 64,14 1 0,0-16 32,1-16 64,14 1-32,-14-16 0,-1 17-96,1-17-64,-16 16 96,-15-15 0,15 14-32,-30-14-64,15 14-64,-15 2 32,-1 14-32,1 0 0,0 0-352,0 14-160,0-14-672,15 16-256,0-1-671,15 0-257,0 1-1504</inkml:trace>
  <inkml:trace contextRef="#ctx0" brushRef="#br0" timeOffset="333703">33371 13843 7168,'30'0'2720,"-15"0"-1472,1-15-544,-1 0 832,0 15-256,-15-15 0,16-1-481,-2 1-159,-14 0-352,0-15 0,0 30 64,0-16-64,0 1 0,-14 0-32,-2 15 64,-14-16-32,14 32 0,-14-16-256,0 15 0,-1 16-32,1-16 64,-1 15-32,16 1 64,15-1 0,-15-15 32,30 0 0,0 1 64,1-1-32,29-15 64,-14 0-64,14-15 64,1 15-128,-1-16-64,-14 1 0,0 0 32,-1-15-256,0-1-96,-14 1-288,-2-1-96,2-29-160,-1-2-32,-15 17 320,15-16 224,1 31 160,-16-16 96,14 16 32,-14 0 32,0 14 352,-14 16 352,-2 0-64,-14 16-32,14-2 0,2 32-224,-17 15 32,16 0 32,-1-15 32,16 14-128,-14-14-32,28 0-192,-14-1-32,16-14 32,-1-1 64,30-15-96,-14 0-64,0 1 64,14-16 64,0 0-64,1 0 0,0-16 96,0 1 32,-1 0-32,1 0 32,-15-16-64,-17 1 64,17-16-128,-31 16 0,15 0-32,-15-1-64,0 0 32,-15 17-32,0-2-96,-1 16 64,-14 0-32,0 16 0,-1 14 64,16 0 0,-15 16 192,14 0 128,1-1 32,0-14 32,15-1-128,15 0-96,-15-14 0,31-1-32,-1 0 0,0 1 0,16-2-640,-16-14-288,1 0-1440,0 0-608</inkml:trace>
  <inkml:trace contextRef="#ctx0" brushRef="#br0" timeOffset="340851">25431 15318 3328,'15'-16'1216,"-15"16"-640,0 0 32,0 0 576,0-15 64,16 15 32,-16 0 32,0-15-32,0 15-704,0 0 384,0 0 128,0 0-96,0 0-33,0 0-159,0 0-64,0 0-192,0 0-64,0 15-288,0 0-64,0 1 0,0 29 0,-16 1-64,16 15-64,0-15 32,-15-1 32,15 0-32,-15-14 64,15 0-832,0-31-2080,15-16-191</inkml:trace>
  <inkml:trace contextRef="#ctx0" brushRef="#br0" timeOffset="341039">25614 14892 10624,'-45'0'4032,"45"-15"-2177,0 30-2078,-16-15 670,16 0-415,0 0-32,16 16-1215,-16-1-513,15 0-2528,-15 15-1088</inkml:trace>
  <inkml:trace contextRef="#ctx0" brushRef="#br0" timeOffset="341508">25691 15318 6784,'-15'30'2528,"15"-14"-1344,-16-1-896,16 16 704,0-1-480,0 0-96,0 0 0,0 16 64,0-16-256,0 1 160,0 0 96,0-1 128,0-15 96,0 0-193,0 1 33,0-2 32,0-14 96,0 0-64,16-30-64,-16 15-160,0 0 0,15-15-160,-15-16 32,0 0-96,15 16 0,0-16-32,16 16 0,-16-16 0,15 31 0,1-16-64,-1 31-64,0-14-64,1 14 32,-1 0 32,1 14 0,-16 2 0,15 14 0,-14 0 0,-1 1 0,0 0 0,-15-1 64,15 0-32,-15 0 64,-15 1-480,15-16-160,0 15-640,-15-30-288,15 16-1055,0-16-385,0 0-1344</inkml:trace>
  <inkml:trace contextRef="#ctx0" brushRef="#br0" timeOffset="342195">26298 15273 7296,'-15'-16'2720,"15"1"-1472,15 30-608,-15-15 768,0 16-160,16-16 0,14 30-289,0-15-127,1 1-448,14-1-32,1-15 64,0 15-224,14-15-96,-14 0 0,15 0 0,-16 0-32,17-15-64,-17 0-256,-14-1-96,-1 1 32,0 0 128,-30 0-64,0-1 96,-15 1-128,0 15 32,-15 0 128,-1 15 128,0 1-32,-14 14-64,14 16 64,1-1 0,0 16 32,14 0 64,2-15 32,28-1 32,-14-14-64,16-16 32,14 0-352,0-15-64,32-15-959,-32 0-449,16-1-2144,-1-14-1280,-14 15 2336</inkml:trace>
  <inkml:trace contextRef="#ctx0" brushRef="#br0" timeOffset="341851">26648 14908 6656,'-30'-16'2528,"30"16"-1344,0-15-1376,-15 15 2048,15 0-640,0 15-288,0 1-256,0 14-416,0 0 32,-15 16 128,15 14-96,0-14-1,-16 30-191,1 0-32,-1 0-32,16 0-64,-15-14 96,0-2 0,0 1-384,0-30-127,-1-1-929,16-15-416,-15 0-1344,0-30-1504,15 15 1472</inkml:trace>
  <inkml:trace contextRef="#ctx0" brushRef="#br0" timeOffset="342539">27089 15364 6272,'0'16'2368,"0"-16"-1280,0 15-576,0 15 704,0-15-96,15 16 64,0-1-384,-15 1-64,16-1-448,-1-15 192,-15 16 63,15-16-95,0 0 64,-15 0 64,0-15 96,0 0 64,15 0 32,-15-15-160,0 0 32,0-15-64,0-1-64,0 1-128,16-16 0,-1 16-160,0-1-64,16 1-64,-16-1 0,15 16-128,16-15 0,-16 15 32,1-1 64,14 16-32,-14 0-32,-16 0-320,0 0-192,0 0-1312,-30 16-480,15-16-1631,0 15-641,-15-15 448</inkml:trace>
  <inkml:trace contextRef="#ctx0" brushRef="#br0" timeOffset="343024">27790 15379 8192,'-16'15'3072,"16"1"-1664,0 29-1152,0-14 768,0-1-448,-15 0-64,15 31-288,-15 0-96,15 15-64,-16-15-64,16 30 32,-14-15 32,14-15 32,-16 0-32,16-1 32,0-29-640,0 0-256,0-17-1568,16-14-704,-16 0-256</inkml:trace>
  <inkml:trace contextRef="#ctx0" brushRef="#br0" timeOffset="343461">27713 15363 8448,'-30'-15'3168,"30"15"-1728,-16 0-480,16 0 992,-15 0-641,15 0-191,0 0-320,0 0-128,0 15-352,0-15 0,0 0 96,15 0-160,1 0 0,14-15-128,1 15-96,14 0 0,1-15 32,-1 15-96,-14 0-64,14 0 64,-14 15 64,-1 0 0,1 1-32,-1 14-64,-15 0 32,-15 16 32,0-15 64,0-1-96,-15 0-64,0 16 64,0-16 64,0-14-64,-16 14 0,1-15 32,-1-15 64,-14 0 32,-1 0 32,16-15-224,-16 0-64,0 0-448,31-1-160,0 1-736,0 0-288,30 0-3807,15 15 1215</inkml:trace>
  <inkml:trace contextRef="#ctx0" brushRef="#br0" timeOffset="343805">28245 15394 9216,'0'0'3424,"0"0"-1856,0 15-1184,0 0 832,0 16-704,0-1-193,16-15-223,-16 31 0,0-16-64,0-14 192,0 14 160,0-15 96,0 0 96,-16-15-128,16 0 0,0 0 96,-15-15 32,15 0-96,0-31-32,0 16-192,0-16 0,15 16-160,1-16-64,-1 31-96,15-15-32,-15 14 64,16 1 0,-16 15 96,16 0 32,-1 0-736,16 0-288,-16 0-1024,-15 15-383,16-15-1217,-1 0-544,0 16 672</inkml:trace>
  <inkml:trace contextRef="#ctx0" brushRef="#br0" timeOffset="344164">28930 15364 7808,'0'0'2976,"0"-15"-1600,0 15-544,0-15 928,0 0-576,-15 15-129,15-15-319,-15 15-160,0 0-320,-16 0-96,1 0 32,-1 15 192,1 15 64,0 1-96,14-1 32,-14 16-32,15-16 32,0-15 0,-1 16 0,16-16-128,0 0 0,16-15-32,-1 0 32,0-15-128,15-15-32,1 14-32,-16-14 32,15-1-64,-30 1-32,16 0 32,-1-1 32,-15 16-192,-15 0 32,-1 0-736,16-1-256,-15 16-672,15 16-160,-15-16-1151,15 15-545</inkml:trace>
  <inkml:trace contextRef="#ctx0" brushRef="#br0" timeOffset="344508">29280 15379 6784,'0'-16'2624,"0"1"-1408,15 15-928,-15-15 704,15 0-128,1 15 64,-16-15 96,0-1 96,0 1-608,0 15 255,0-15 129,-16 15-128,1 0-64,-16 15-256,1-15-32,0 31-64,-16-16 32,0 30 0,16-14 0,0 14-64,14 1-32,2-15-96,-2-1 32,32-15-128,-2 0-64,2 1 64,14-16 64,0 0-704,1-16-320,0 16-1856,-17 0-703,17 0-1825</inkml:trace>
  <inkml:trace contextRef="#ctx0" brushRef="#br0" timeOffset="344695">29553 15576 12672,'-15'-15'4735,"30"15"-2559,-15 0-2336,0 0 896,0 0-832,15 0-160,1 0-1152,-16 15-512,0-15-3103,0 16-1377</inkml:trace>
  <inkml:trace contextRef="#ctx0" brushRef="#br0" timeOffset="347040">30390 15166 4864,'0'-15'1824,"0"15"-960,15-15-96,-15 0 768,15 15-64,-15-16 64,0 16-192,16-15-128,-16 15-672,0 0 31,0 15 65,-16 1 0,16-1 0,-15 15-128,0 1 0,15 14-288,-30 1-128,14 15 0,1-16 0,0 1-192,15-16 0,0 1-1088,0-1-416,15-30-767,0 0-257,31-30-1344</inkml:trace>
  <inkml:trace contextRef="#ctx0" brushRef="#br0" timeOffset="347680">30481 15014 8960,'-61'-16'3328,"46"16"-1792,-1 16-736,16-16 992,-15 0-481,15 0-31,0 0-448,-15 0-128,30 0-416,0-16-32,16 16-32,-1 0 32,16-14 64,0-2-224,14 16-64,1 16-32,0-2 0,-15-14-96,15 16 64,-16 14-128,-14-14 32,-16-2-96,0 2 64,-15-1-64,-15 0 0,0 15 128,-16-14 32,1-16 64,-16 15 64,16 0-32,-16-15-32,16 0 32,-1 16-32,1-16-96,15 0 64,-1 0 96,16 15 32,0-15 32,0 0 64,16 15-32,-1-15 64,15 15-128,1 0-64,-1-15 64,16 16 0,-16-1-128,16 16 32,-31-17 0,15 2 0,-14 14 0,-1 0 0,-15-14 64,-15-1 96,-16 16-64,16-17-64,-31 17 64,16-16 0,-16 1-32,1-2-64,-1-14-64,0 0 32,1 0 32,-1-14 64,16-2-32,-1 1-32,16 0-608,15-15-256,15-1-832,1 16-352,14-1-767,16-14-225,30 15-832</inkml:trace>
  <inkml:trace contextRef="#ctx0" brushRef="#br0" timeOffset="348217">31287 15121 8064,'0'-15'3072,"0"15"-1664,-15-16-736,15 16 896,0 0-352,0 0-1,0 0-127,0 0 32,0 16-608,0-1-96,0 0-32,-16 0-96,2 16 0,-2-1-96,1 0 32,-16 16-128,17 0 0,-17 0-32,16-1 32,-15-14-128,14-1 0,16-15 32,-15 16 64,15-17 32,15-14 32,15 0 0,-14 0 64,14 0-32,0 0 0,16-30-96,0 15-64,0-16 32,-1 1 32,-14 15-32,14-16 64,-14 1-64,-1 15 64,0-16-64,-14 1-32,-16 0 96,0 0 0,0-1-128,-30 0-32,-1 1-64,0 15 96,-14-16-64,14 16 32,-15 15 0,16 0 0,0 0 0,-16 0 0,31 15-224,-16-15-64,17 16-672,14-16-288,14 0-640,2 0-223,14 0-1121,0 0-352,16 0 224</inkml:trace>
  <inkml:trace contextRef="#ctx0" brushRef="#br0" timeOffset="348717">31774 15074 6912,'0'0'2624,"0"0"-1408,0 0-448,0 0 928,0 0-384,0 0-96,0 0-353,15 0-159,-15 16-384,15-16 64,-15 15 128,0 16-64,-15-17 64,0 17-224,0 0-32,0-1-64,-1 0-32,1 1-32,0 14 64,0-14-32,0 0 0,-1-1-96,16-15-64,0 16 96,16-17 64,-1-14-128,15 0-32,1-14 64,-1-2 96,0 1-64,16-16-64,0 1 0,-1 0 32,1 14 32,-16-14 96,1 0-96,-16 14 0,0-14-32,-15 0-64,-15 14 32,0-14 32,0 0-32,-31 14-32,16-14 32,-1 14-32,-14-14-96,-1 15 64,15 0-32,1 15 0,0 0-640,14 0-320,16 0-896,0 0-319,16 0-1345,-1 0-608,15 15 736</inkml:trace>
  <inkml:trace contextRef="#ctx0" brushRef="#br0" timeOffset="349233">32337 15318 10112,'-31'0'3872,"31"0"-2112,0-16-993,0 16 1057,-15 0-352,15 0 0,0 0-480,0 0-224,15 0-416,1-15 32,-1 15 128,15-15-256,1 15-64,-1 0-128,-15-16 32,16 16-416,-1 0-96,-15-14-1024,16 14-320,-16 0-736,15 0-191,1-31-2785,-1 16 1280</inkml:trace>
  <inkml:trace contextRef="#ctx0" brushRef="#br0" timeOffset="349748">32929 14786 7168,'15'0'2720,"-15"-15"-1472,0 15-896,0 15 736,0 1 0,-15-1 32,15 0-160,-15 16-65,0-1-479,0 16 96,-16-1 64,1 1-192,15-1 32,-16 1-128,0 0 64,17-1-64,-17-14 64,16-1-192,15 1-32,0-16 0,15 0 0,0-15 0,1 0 0,-2-15-64,17 0 32,-16-1 64,16 1 64,-16-15-192,15 15 0,1-1-32,-16 1 64,15 0-192,1 0 32,0 15 32,-17 15 32,17 0-64,-16 0 64,1 1 32,-16-1 0,14 0 64,-14 0 32,-14 0 32,14 1 0,-16-1-64,-14 0-64,0 0 96,-1-15 0,0 15-32,-14-15-64,14 0 32,-14 0-32,14-15-704,1 15-256,14-15-800,32 15-256,-1-15-959,16 0-353,14 15-352</inkml:trace>
  <inkml:trace contextRef="#ctx0" brushRef="#br0" timeOffset="351249">33568 15166 7936,'0'0'2976,"0"-16"-1600,-30 16-544,30 0 992,-15-14-384,0 14-65,-15 0-287,-1-16-128,0 16-512,-14 16-128,14-2 0,-14 2-64,14-1 96,1 0 0,14 1 96,-14 14-224,15-15-64,15 0-96,0-15-64,0 0 32,31 0 32,-1 0-256,0-15-96,16 0 0,0 15 96,-1-30 32,-14 14 96,-1 1 32,-14 0 96,-2 15-32,-14 0-32,-14 0-64,-2 0 32,1 0 160,-16 15 64,1 0 64,0 16 0,14-16-224,1 15-64,0-14 0,15-1 64,15 0-992,0-15-384,16 0-672,14-15-191,1 15-161,15-15-32,-16-16 448,1 16 320,0-15 928,0-1 416,-16 16 1472,-15-1 672,0-14 128,-15 15 64,0 0-480,0 15-257,-15 0-255,0 0-32,-15 0-224,14 15-96,1 0-128,0 1-32,-1-2-288,16 2-96,0-1-32,0 0 64,16 1-160,-1-16-32,16 15 0,-17 0 0,17 0 0,-16 0 64,1 1-32,-2-1-32,2 0 32,-16 1 32,-16-2-32,16 2 64,-30-16-64,0 15-32,0-15 32,-1 0 32,0 0-32,1 0-32,-16 0-128,32-15-64,-2-1-192,16 16 0,0-14 32,0 14 64,30-16 96,1 16 128,14 0-32,-14-15 32,30 15 128,-15-15 96,14 15 224,-14-16 64,0 16-160,-1-15-96,1 0-96,-15 15-96,-1-15 160,0 0 32,-14-1-160,-2 1-64,-14 0 0,0 15 64,-14-16-64,-2 16 0,1 0 32,-16 16 0,1-1-96,-16 0 64,16 1 96,15 14 32,-16 0-32,16-14-64,15-1-64,0 16 32,0-17 32,15-14 64,16 16-320,-1-16-64,16 0-256,-1 0-128,17-16-192,-2 2 0,-14-2 320,0 1 256,-1 15 224,-14-15 128,-17-1 0,17 1 64,-31 0 704,15-15 352,-15 14-224,-15 1-64,15 0-384,-31 15-128,17-16-192,-17 16-128,16 16 0,-15-1-32,-1 0 0,16 1 0,-1-1 0,16 0 64,-14 0-32,28 0 64,-14 1 0,16-1 96,-1 0-160,16-15-32,-1 0 0,0-15 64,0 0-448,1-1-224,0 1-192,-1-15 0,0-16 32,0 1-32,1-17 192,0-14 96,-16 16 320,15-16 160,-15 30 416,-15 0 224,16 16 96,-16 15 352,-16 15-320,1 31 64,-15 14-64,-1 0-128,16 31-32,-16 0 32,1-14 0,0-2-128,14 1 32,2 0-224,-2 0-96,16-16-96,0-14 0,0 0-416,16-17-192,-2-28-1216,17 14-544,-16-16-1792,31 16-767,-16-15-65</inkml:trace>
  <inkml:trace contextRef="#ctx0" brushRef="#br0" timeOffset="353769">28444 16216 7936,'-31'-16'2976,"16"1"-1600,-1 15-832,2 0 864,14 0-384,0 0-96,-16 0-545,16 0-159,16 0-160,14 0 32,0 0 64,0 0 0,16 15 64,0-15-192,0 16-32,14-2-64,1 2 0,0-1 128,-15 0 32,0 1-32,-16 14 32,0-15-128,-14 0 0,-16 1 96,0-2 32,-16 17-32,-14-16 32,0 1-64,-1 14-32,-15-30 96,16 15 0,-16 0-32,16-15-64,-1 0 32,1 0-32,0 0-96,14-15 64,1 15-320,15-15-1311,15 0-161,15 0-1184,1 15-416,15-16 352</inkml:trace>
  <inkml:trace contextRef="#ctx0" brushRef="#br0" timeOffset="353347">28473 16429 5632,'0'-15'2112,"0"15"-1152,-15-15-128,15-1 736,0 16-224,0-15 32,-15 15-320,-1 0 0,16 0-608,-15 0-193,15 31-31,-15-1-128,15 1 0,0-1-32,0 16 32,0 14-128,0-14 0,15 0 32,-15-1 64,15-14-959,-15-1-417,16-15-1312,-1-15-576,0 0-160</inkml:trace>
  <inkml:trace contextRef="#ctx0" brushRef="#br0" timeOffset="354504">29097 16337 7040,'0'0'2624,"0"16"-1408,0 14-928,0-15 704,15 0-256,-15 1-32,0 14-256,0-15-32,16 0-256,-2 16 32,2-16 128,-16 0-128,15-15 256,0 15-32,1-15-65,-16-15-63,14 15 32,2-30 32,-16 15-32,0-16 32,15 1-128,-15-1-64,0 1-64,15 15-96,-15-16 32,16 31-32,-2-15 0,2 15 64,-1 0-96,0 15-64,1 1-640,14-16-256,0 15-607,16-15-225,-16 15-352,16-15-96,-16 0 32,16 0 128,-16 0 1216,1 0 1696,0 0 928,-17 0 384,2-15 96,-1 15-448,0-15-192,-30-1-480,0 1-128,-1 15-257,-14-15-63,0 15-224,-16 15-96,0-15-96,16 15 0,0 1-128,-1-1 0,0 15-96,17 1-32,14-16 32,0 0 0,30 0 0,0 0 64,1 1-32,14-16 64,17 0-64,-17-16-32,0 1 96,1-15 0,-16-1 32,1 16 64,0-15-96,-17 15 0,-14-16-96,0 16-96,-14 0-384,-17 0-64,16-1-320,-1 16-96,2 0-159,-2 16-129,16-1-352,16 0-192,14 0-448,0-15-1408,0 15 800</inkml:trace>
  <inkml:trace contextRef="#ctx0" brushRef="#br0" timeOffset="355066">30436 16353 6656,'31'-15'2528,"-31"-1"-1344,0 1-384,0 0 800,-16 15-320,1-15-32,0 0-288,-16-1-129,-14 1-447,14 15-256,-29 0 0,14 0-160,0 15 0,1 1 96,14 14 32,1 0-128,15 1-32,-1-1 96,16 1 96,0-16-32,46 0 0,-15 1-32,29-2 32,1-28-64,0-2-32,0 1 32,-16 0 32,1-16-32,-15 16 64,-16-15-64,15-1-32,-30 16-64,15-15 32,-15 30-32,-15-16 0,0 16 64,0 16 64,0-1-96,-16 15 0,16 1-32,0 14 0,-1-14 64,16 15 64,0-1 96,0 0 128,0 1 0,0 0 64,0 0 0,0-1 32,-15 16 160,-15-31 32,15 16-288,-16-16-96,1 1-64,-16-16 0,1 0 64,-1 0 32,0-15-96,1-15-96,-1 0-96,0-15 32,1-16-192,14 16-96,31-16-384,0 0-128,0 16-832,16 0-352,14 14-1279,16-14-545,14 14 192</inkml:trace>
  <inkml:trace contextRef="#ctx0" brushRef="#br0" timeOffset="355340">30861 16337 10112,'-15'-15'3872,"15"15"-2112,-15 0-449,15-16 1409,-15 1-608,15 15-96,-15 0-800,-1-15-288,1 15-544,15 0-320,-15 0-64,15 0-64,0 0 0,15 0-864,-15 15-320,15-15-1792,1 15-768,14 1-1951</inkml:trace>
  <inkml:trace contextRef="#ctx0" brushRef="#br0" timeOffset="356105">31728 16140 7040,'0'0'2624,"0"-31"-1408,0 31-448,0 0 1728,-16-15-576,16 0-513,0 0-319,-14 15-672,-2-16 32,1 32 0,0-16-96,-16 15 32,1 0-160,-1 0-64,16 16-160,-30-1 0,14 0 0,16 1 64,15-1-96,0 1-64,15-16 64,16 0 64,14-15 0,1-15 64,-1-15-128,17 14 0,-32-14 96,0-1 32,0 1-128,-14 0 32,-1 14 64,0 1 32,-15 0-128,0 15 32,0 15 0,-15 0 0,0 16-96,15-16 64,-16 15 96,16 1 32,0-1 32,16-14 64,-16-1-96,15 0-64,0 0-512,15-15-224,-14 0-992,14-15-448,0 0-607,16 0-225,-16-1-800,1-14-320,-16-1 2208</inkml:trace>
  <inkml:trace contextRef="#ctx0" brushRef="#br0" timeOffset="356918">32109 16017 8320,'-16'16'3168,"1"-1"-1728,0 30-832,0-29 832,15 14-192,-15 1 63,15-1-383,-16 16-160,16-16-448,-15 0 160,15 1 128,15-16-256,-15 0-96,16 0 32,-16-15 64,15 0-192,0 0-32,-15-30-64,15 15 32,0-31-64,16 16-32,-16-1-64,16-14 32,-16 14 32,15 1 64,1 15 96,-16-16 128,15 31 64,1-15 96,-1 15-224,0 15-64,-14 16-32,-1-16 64,0 15-96,0 1-64,0-1 64,-15-15 0,0 16-128,16-16-32,-16 0-1024,0 0-480,15 1-544,0-16-224,0 0-415,-15 0-129,31-16 0,-1 1-224,1 0 1344,-1 0 2016,0 15 1024,1-15 704,-16-1 320,15 1-480,-14 15-224,14-30-896,-15 15 192,1-16 96,-1 1-33,0 14 1,0-14-192,-15 15-96,0 0-160,0-1-64,-15 1-256,-15 15-64,-1 15 64,1 1 96,-1 14-128,1 0-96,-1 1 32,16-1 64,0-14 0,15-1 64,0 0-64,30-15-96,1 0 64,-1-15-96,1-16 64,14 16-64,-14-15-32,-1-1 32,1 16-32,-31 0 0,15 15 0,0 0-160,-15 30 32,0 1 64,0-1 32,0 16 32,0-16 0,0 1 64,0-1-32,15-15-32,0 16-256,1-31-96,14 0-864,0-16-352,1 1-640,-16-15-319,16-1-609,-16-14-1600,16-1 1216</inkml:trace>
  <inkml:trace contextRef="#ctx0" brushRef="#br0" timeOffset="357152">33234 15759 7936,'0'0'2976,"0"0"-1600,0-15-256,0 15 1088,0 0-193,0 15-95,0-15-448,0 15-96,0 1-800,-15 14-128,15 0 0,-15 1-128,0 14 64,0 17-160,15-17-64,-16 0-160,16 17 0,-15-32 0,15 0 64,0 0-960,15 1-416,-15-16-1376,16 1-608,-16-16-2239</inkml:trace>
  <inkml:trace contextRef="#ctx0" brushRef="#br0" timeOffset="357590">33538 16216 7552,'-15'0'2816,"15"0"-1536,0 0-224,0 0 992,-15 0-65,15 0 1,0 15-384,-15-15-128,15 0-832,-15 0 64,-1 0-32,1 15-96,0-15 0,0 0-256,15 15-128,-16-15-96,16 0 0,0 0 0,0-15 32,0 0-64,16 15-64,-16-15 32,15-1-32,0 1 0,0 15 0,1 0 0,-1 0 0,-15 0 128,0 0 64,0 15 64,-15-15 64,15 16-160,-16-16-32,16 15-224,-15-15 0,0 0-1792,15 0-832,0 15-4159</inkml:trace>
  <inkml:trace contextRef="#ctx0" brushRef="#br0" timeOffset="449813">25903 17113 4096,'0'-15'1568,"0"30"-832,15-30-512,0 15 416,-15-15 32,31 15 64,-16-16 160,0 16 96,-15-15-544,15 15 224,0 0 192,-15 0-128,16-15 32,-16 15 64,0 0 96,0 0 63,0 0 33,0 0-192,0 0-128,-16 0-128,16-15 32,-15 15-192,0-15 0,-15 15-192,-1-16-64,1 16-64,-16-15-96,16 30-64,-31-15 32,15 0 32,1 31 0,-1-16-96,0 15 64,1 16-32,14-16 0,1 16 128,-1 15 96,16 0 0,15-16 0,-15 16 96,30-15 96,0-1-64,1 1 0,14-15 32,0-1 32,16 0-96,-16-14-96,16-1 0,-15-15-32,-1 15-64,0-15 32,-14 15-64,14-15 64,-30 0-64,15 0 64,-15 0-352,0 0-128,0 0-800,-15-15-288,15 15-704,-15-15-320,0 15-1055,15-15-481,0-1 416</inkml:trace>
  <inkml:trace contextRef="#ctx0" brushRef="#br0" timeOffset="450719">26056 17144 6656,'-31'0'2464,"31"-30"-1344,0 14-192,0 16 960,0 0-256,16 0-64,-16 0-289,15 0 1,15 0-704,16 0 96,-16 16 64,31-16-384,0 14-128,-15-14-64,14 16-32,1-1-416,-15-15-224,-1 15-1120,1-15-480,-15 0-1087,-1 0-481,-15 16-64</inkml:trace>
  <inkml:trace contextRef="#ctx0" brushRef="#br0" timeOffset="450501">26055 17295 8576,'-15'15'3232,"15"-15"-1728,15 0-992,-15 15 864,0-15-97,15 0 1,1 16-416,-1-1-128,31 0-416,-16 0-288,0 1-32,1-1 0,0 0 64,-1-15-672,-15 15-288,16-15-832,-16 0-351,0 0-1153,0 0-1760,-15 0 1376</inkml:trace>
  <inkml:trace contextRef="#ctx0" brushRef="#br0" timeOffset="450283">26131 17250 7296,'-15'-16'2720,"15"16"-1472,15 0-768,-15 0 768,0-15-192,0 15 96,16 0-160,-16 0-33,0 0-543,0 0 256,0 0 64,0 0-224,0 0-64,0 15-64,0 1 0,-16-1-192,1 0-128,0 15 32,0 16 0,-1-30-128,16 14 32,-15 0 64,15 0 32,0 1 32,0 0 0,0-1-64,15-15 32,1 0 64,-1 1 128,15-2 0,1 2 0,-1-1-160,1 0-96,-1-15 0,0 0 32,1 0-192,-1 0-32,1 0-928,-16-15-320,0 0-992,-15-1-383,15 2-2049</inkml:trace>
  <inkml:trace contextRef="#ctx0" brushRef="#br0" timeOffset="451376">27059 17205 8576,'0'0'3232,"0"-15"-1728,0 15-992,0 0 864,0 0-384,0-16-97,-15 16-255,15 0-64,0 0-320,-15 0-32,-1 0 96,1 0-256,0 16-32,-16-1-32,1 0 64,15 0-32,-16 31-32,16 15 32,-16-16-32,16 16 0,0-15 0,15-1 0,0 1 64,0 0-32,0-1 64,15-14 0,0-16 96,16 0 32,-1 0 32,1-15-224,-1 0 0,1 0-32,-1 0 64,1 0-32,-1-15 64,-14 0-64,-1 15-32,15-15 32,-30-1-32,15 1 0,-15 0 0,0 0 0,-15-16 0,15 16 0,-15 0 0,-15 0 0,14 0 0,1-16 0,0 16 64,-16-15-96,16 14 0,0 16 32,-1-15 0,16 15-96,-15 15 0,15 1-32,-15-1 0,15 0 160,0 15 96,0-14-96,0-1-32,0 0-576,15-15-160,-15 0-1344,15 0-575,1-15-1985</inkml:trace>
  <inkml:trace contextRef="#ctx0" brushRef="#br0" timeOffset="451580">27302 17752 8576,'15'0'3232,"-15"16"-1728,15-2-1056,-15-14 896,16 0-160,-16 16 63</inkml:trace>
  <inkml:trace contextRef="#ctx0" brushRef="#br0" timeOffset="451924">27363 17797 19167,'15'0'1088,"-15"-15"-224,16 0-256,-1 0 0,-15-16-32,15 16 0,-15-30-288,15-1-96,1-15-64,-1 15 0,0-14-64,15-1-64,1 15 96,-1 1 64,1-1 0,-1 15 64,0 16-192,-14 0-32,-1 15-64,0 0-64,0 0 96,1 15 64,-16 16-64,0-1-64,0 16 64,0-1 0,0 1 32,0 15 0,0-16-160,15 16 32,-15-15-224,15 0-96,0-16-384,0 0-128,-15 1-128,16-1-1376,14-30 65,-15 15-673,0-30-2112</inkml:trace>
  <inkml:trace contextRef="#ctx0" brushRef="#br0" timeOffset="452096">27515 17295 7936,'-46'0'2976,"31"15"-1600,15-15-608,0 0 864,0 0-416,0 15-65</inkml:trace>
  <inkml:trace contextRef="#ctx0" brushRef="#br0" timeOffset="452268">27470 17356 18527,'30'16'992,"-14"-2"-96,30 2-224,-1-1-128,0 0-224,1 1-64,0-16-192,14 14-64,-29 2-992,14-1-384,-14 0-1472,0-15-607,-17 16-1217</inkml:trace>
  <inkml:trace contextRef="#ctx0" brushRef="#br0" timeOffset="452858">28093 17219 8704,'0'0'3232,"15"0"-1728,-15 0-896,0 0 928,16 0-704,-2 15-193,-14 1-191,16-1 0,-1 30-224,-15 1-128,15 15 0,-15 0 0,0-15 32,0 14-64,-15-14-64,15 0 32,0-16-32,0 0 64,0-14 32,0-1 160,15 0 96,-15-30 0,16 0 96,-16-1-224,0-14-64,0-16 32,0 0 32,0-14-96,15-1-32,-15 16-96,15-1-32,0 0 160,0 16 64,1 0 64,14 14 64,0 1-96,1 0 32,0-1-160,14 16 0,0 16-32,-14-16 32,14 15 0,-14 0 32,0 15-160,-17 1 32,2 0 64,-1-17 32,-15 17-320,-15-16-160,15 1-32,-30-2 64,-1 2 224,0-16 64,-14 0 64,14 0 64,-14-16-32,0 16-32,14-14 32,0 14 32,1 0 32,15 0 96,0 0 96,15 14 160,0 2 160,30 14 160,-15 0 32,16 1 64,-1 0-288,16-1-96,-16 16-256,16-16-96,-16-15-64,0 16 32,-14-16-768,14 0-256,-14 0-1600,14-15-672,-15 15-7135,0-45 4671</inkml:trace>
  <inkml:trace contextRef="#ctx0" brushRef="#br0" timeOffset="453508">29584 17903 7168,'0'0'2720,"0"0"-1472,0 0-256,0 0 928,0 0-416,16-15-129,-16 0-255,0 0-64,14 0-576,-14-16-160,0 1 32,0-1-160,-14-14 64,14-1-160,-16-15-64,16 0 0,0 1 32,0-1 32,0 30 32,0 1-64,16-16-64,14 31 160,0-15 32,0 14 0,16 1-32,0 15-96,14 0-64,-29 0-64,0 15-32,-1 1-800,-15-1-288,0-15-1024,-30 45-351,0-14-1409,-15-1-1440,-16-14 2112</inkml:trace>
  <inkml:trace contextRef="#ctx0" brushRef="#br0" timeOffset="454180">29386 17538 8448,'15'16'3232,"30"-32"-1728,1 16-704,-15 0 992,14 0-545,1 16-159,0-16-544,14 0-256,-14 0-192,-16 0-96,16 0 32,-16 0-32,1 0 0,-16 0 0,1 0 0,-16 0-288,0 0-128,0 0 64,-31 15 128,0-15 64,17 31 0,-17-1 128,0-15 0,1 16 224,15-1 128,15 0 192,0-14 128,0-1 96,31 0 32,-1-15-160,0 0-32,0-15-256,16 0-128,-16-1-96,16-14-96,0 14-544,-16-14-192,1 0-576,-16 0-128,0 14-160,-15 1-31,0 0 95,0 15 96,-15 0 96,0 0 32,0 15 640,15 16 384,0-17 512,0 17 160,0-16 544,15 15 256,0 1 32,15 0-32,-14-16-384,-1 0-160,-15 0 64,15 0 63,0 1 321,-15-16 96,15 0-64,-15 0-32,0 0-192,0-16-96,0-14 64,0 0 0,16-1-320,-16-14-96,15-1-256,0 0-64,1 16-64,14-16-64,-15 16 32,30 0 32,1 14-32,0 16 64,0 0-128,-16 16 0,0-2-736,0 2-384,1-1-1088,-16 0-448,1 1-2655</inkml:trace>
  <inkml:trace contextRef="#ctx0" brushRef="#br0" timeOffset="454790">31667 17600 8064,'31'-31'3072,"-31"31"-1664,14-15-928,-14-1 768,0 16-128,0-14 127,0 14-255,-14-16-128,14 16-480,-31 0-256,0 0 0,1 0-32,-31 16 96,16-2 32,-1 2 32,0 14 0,16-14 64,-16-2-96,31 2-64,0 14 0,-1-30-32,16 16 0,16-16 0,-1 0 64,16 0 32,-1 0-96,0 0-96,0 0-96,-14-16-32,14 16-96,-14 0-32,-1 16 32,-15-2 128,0 2 32,-15 14 32,-16-14-96,16 14 64,-31 0 96,16-14 32,0 14-192,-16-14 0,-15-16 32,16 14 32,-17-14 32,2 0 0,14 0-448,0-14-96,1-2-704,14 1-320,16-16-735,0 16-225,15 0-1472</inkml:trace>
  <inkml:trace contextRef="#ctx0" brushRef="#br0" timeOffset="455212">31774 17645 7552,'0'-15'2880,"0"-1"-1536,-15 2-800,0-2 800,15 1-288,0 15 0,0 0-385,-16-15-159,2 30-288,-2-15-96,1 15 64,0 1-32,-1 14 0,-14 0 32,15-14 32,15-2 96,0 17 128,0-16 160,0 1-32,15-16-32,15-16-224,1 1-128,0 0-192,-1-1 0,0 2-224,0-17-96,-14 16-672,-1-15-224,0 14-608,1 1-127,-16 15-161,0 15-32,0 1-512,0-2-960,0 17 1184</inkml:trace>
  <inkml:trace contextRef="#ctx0" brushRef="#br0" timeOffset="455712">31850 17600 8832,'31'0'3328,"-16"-16"-1792,30 16-1152,-14 0 768,30-15-128,-1 15 31,32-15-575,-31 15-224,15-16-160,-16 2-576,-14 14-160,0-16-1439,-16 16-577</inkml:trace>
  <inkml:trace contextRef="#ctx0" brushRef="#br0" timeOffset="455524">32108 17888 8704,'15'-14'3328,"0"14"-1792,1 0-864,-1-16 960,-15 16-289,0-15 1,15 0-480,-15-16-160,0 16-384,0-31-192,0 16-96,-15-16 32,15-14 32,0 14-32,-15-15-64,15 0-64,0 1-32,15 29-32,-15-14 96,15 29 0,0-14 32,16 14-96,-16 16 0,30-15 64,1 15 64,-16 15 0,16-15-32,-16 16-672,1-16-288,-16 15-512,1 0-191,-2 1-1441,-14 14-640,-30 0 352</inkml:trace>
  <inkml:trace contextRef="#ctx0" brushRef="#br0" timeOffset="456571">32489 17508 10624,'0'16'4032,"0"-16"-2177,15 14-1375,1-14 928,-1 0-480,15 16-64,16-16-448,-1 0-96,17 0-192,-17 0-32,16 0 32,-31 0-416,16 0-224,0 0-352,-16 0-128,0-16 128,-14 16-128,-16 16 513,-16-16 319,16 15 192,-15 16 383,0-17 97,15 2 192,0 14 32,-16-14-32,32-2-64,-16 2-128,15-16 0,16 0-160,-1 0-32,0 0-128,16-16-32,-31 2-192,31-2 32,-16 1-224,1 0-96,-16-1-32,0 2 32,1-2 32,-2 16 96,-14 0 64,-14 16 64,-2-2-32,16 2 32,-15-1 128,15 0 96,0 15 224,15-14 64,1-1 32,-2 0 32,2-15 0,14 0 96,0 0-288,1-15-32,0 0-160,-17-1-96,17-14 0,-16 15-32,1-16-576,-16 1-256,0 0-896,-16 14-352,1 2-607,0 14-225,-1 0-1408</inkml:trace>
  <inkml:trace contextRef="#ctx0" brushRef="#br0" timeOffset="455978">32793 17143 6400,'0'0'2368,"0"-15"-1280,-16 46-576,16-31 704,0 0-288,-15 15 0,15 15-160,-15-15-96,0 46-352,0 0-192,-1 0-96,1 0-32,15 15 64,-15-15-672,15 0-288,15-16-960,0-14-448,-15 14-960</inkml:trace>
  <inkml:trace contextRef="#ctx0" brushRef="#br0" timeOffset="457040">33872 17600 8448,'0'-16'3232,"-15"16"-1728,15-15-896,0 15 832,-15-15-256,15 15-65,-15 0-63,0 15-32,15-15-544,-16 15 0,-14 1 32,15-2 32,0 2 32,-1 14 0,1-14-64,15-2-128,0 2 0,15-16-160,1 15-64,-16-15 0,30 0-32,-15 0-224,0 0-64,1-15-288,14 15-128,-15-16 32,0 2 64,1-2 128,-1 16 64,-15 0 96,0 0 128,0 0-32,-15 0-32,15 16 0,-16-16 96,1 14-288,15 2-32,-15-1-512,15 0-256,15-15-736,-15 16-287,15-16-897,1-16-384,14 16 320</inkml:trace>
  <inkml:trace contextRef="#ctx0" brushRef="#br0" timeOffset="457619">34070 17675 7808,'0'-15'2880,"0"15"-1536,-15 0-640,15 15 832,0-15-256,0 0-1,0 15-191,0 1 32,0-1-608,15 0 0,-15 0 0,15 16-192,0-16-32,1 0 128,-1-15 32,0 15-96,0-15-32,0 0-128,-15 0-32,16 0 32,-16-15 32,0 0-192,0 0 0,0-16-32,0 1 64,0 15-96,0-16 0,0 1-32,0 15 0,15-1 0,0 1 0,1 15 0,14 0 0,0 15 128,0-15 32,1 16 224,14-1 192,-14 0 32,0-15 32,-1 15-96,0-15-32,-14 0-192,14 15 0,0-15-96,-14 0 0,14-15-32,-30 15 0,15-15 0,0 0 0,-15 0-160,-15-1 32,15 1-64,-15 0 0,-15 15 0,-1 0-64,0 15 96,1 0 0,0 1 32,-16 14 0,0 0 64,16 1 96,15-1 64,15-14 32,0 14-64,15-15 32,15 0-128,-14 1 0,14-1-800,16 0-352,-16-15-2080,16 15-832,0-15-2463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8:52.701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7666 1765 6528,'0'0'2464,"0"-15"-1344,16 15-672,-16 0 704,0 0-160,0 0-32,0 0-160,14 0-64,-14 0-384,16 15 224,-16 0 127,0 16-63,15-1-64,-15 1-128,15 14-32,-15 1-96,16-1-32,-2 1-96,-14 0 32,16-1-64,-16 16 0,15-30-32,0 14 64,1 1-96,-16-1-64,14-14 0,2 14-32,-16-29 64,15 14 32,-15 1-192,0-16 0,15 0 32,-15 0 96,0 0-704,0 1-256,0-16-896,0 0-351,-15-16-897,15 1-384,0-30 224</inkml:trace>
  <inkml:trace contextRef="#ctx0" brushRef="#br0" timeOffset="422">8000 1720 4864,'-15'0'1824,"15"0"-960,0 0-224,0 0 608,0 0-320,0 0-160,0 0 0,0 0 32,15 0 480,-15 30-672,0 1 160,16 14 32,-16-14-161,0 0 33,15 14-32,-15-14 64,0 29-192,15-14 32,-15 0-192,15 0-32,-15-1-128,16 0 32,-16 17-128,0-17 0,15 16 32,-15-15 64,15-1-32,-15-14 0,15-1-32,-15-15 0,15 0-64,-15-15-64,16 0-128,-16-15 0,15 0-1408,0-1-576,0 16-3455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01.241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9993 2418 5632,'0'0'2112,"0"0"-1152,0 0-640,0 0 1056,0 15 128,16 0-352,-16 1-640,30 14 32,-15 1 32,16-1-128,14 16 64,1-1-96,0 1 63,14-1-191,1-14-96,0 15 96,15-16 64,31-15-128,-1 0-64,1 1 0,-1-16 32,16-16-32,15 1 0,-1 0-32,-14-15 0,0-16-64,-1 0-64,16 1 96,15-1 64,-30 0-224,15 1 0,0 14 0,0 1 96,15-1-64,-15 16 0,15 15 96,0 0 96,0-15-224,-15 15 0,-15-15 288,15 15 128,-1 0 64,-14 0 0,0 0-160,-16 0 0,1 15-224,-16 0-32,15-15 64,-14 15 32,-1 1-32,-15-1-64,-15-15 288,15 15 128,-30-15-192,-1 15-128,-30-30-224,-15 15-64,0 0-1184,-15-15-512,0 0-1855,-15-1-769,-1 1 416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9T08:09:33.0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7388 3902 9472,'-16'0'3520,"16"0"-1920,0 0-896,0 0 1055,-17 0-287,17-17 0,0 17-288,0-16-64,0 16 192,0-33-736,0-1-64,17 18-128,-1-34-96,18 17 0,-1 16-160,17-16-32,16 0-32,0 16-64,1 17-64,-1 0 32,1 0 32,-1 17 64,-16-17-32,0 33-32,-1-16 96,-15 16 0,-1 0-32,-17 0 32,-16 0-64,0 1-32,-16-1 96,-1 0 0,-16 0-32,0 17 32,-34-17 64,1 0 64,-17-16-32,0 0 32,17 16-192,16-33-32,0 16-64,17-16-64,0 0-1248,33 0-608,16-16-4768</inkml:trace>
  <inkml:trace contextRef="#ctx0" brushRef="#br0" timeOffset="-685">7505 4068 6784,'0'-33'2624,"0"16"-1408,0 1-864,0 16 736,0-17 192,17 0 192,-17 1-96,0-1-1,0 1-735,0 16 320,0-17 224,0 17-96,0 0 32,0 17-288,0-17-128,16 33-192,-16 17 0,33 16-352,-33 0-96,34 34 0,-18 0 32,1 16-32,16 0-64,0-16 96,-16-17 0,-1-17-1184,18-16-512,-18-17-2112,-16-33-799,0 0-769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01.803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14677 1932 8320,'-15'-15'3168,"30"30"-1728,-15-30-992,0 15 832,0 0-512,0 0-32,0 15-65,15-15-31,1 16-352,-16-1 96,15 0 64,0 0-32,1 0 0,-2 16-160,17-16 0,-16 0-96,15 16 0,-14-1-32,30-15 0,-16 1-160,0 14-32,0-15 32,1 0 0,-16-15 32,15 16 0,1-1 0,0 15 64,-1-15-32,-15 1-32,16-1 32,-16 15 32,0 1-32,0-1-32,0 0 96,-15 1 64,0-1 64,-15 1 96,15-16-96,-15 15 32,0 1 32,0-1 64,-1 1-96,1-16 0,0 15-32,-1-15 32,2 1-64,14 14 32,-16-30-192,1 15-32,15-30-1344,0 15-1184,-15-15-512,15 0-2463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07.195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15880 1492 3968,'-16'0'1472,"16"0"-768,16-16-416,-16 16 448,0 0 64,0 0 64,0-15-32,0 15 32,15 0-480,-15-15 352,15 15 128,0 0-192,-15 0 32,15 0-128,1 0 0,-16 15-160,15-15 0,0 31-192,-15-17 32,15 17-97,0 0 65,1-1-128,-16 31 0,0-16 32,0 17 0,0-2 64,0 1 96,0-16-128,0 1-32,0 0-64,0-16-64,15-14 32,0 14-32,0-15 128,0 0 64,16-15 0,-16 0-32,31-15-32,-16 0 64,16-1-32,-16 2 0,16-17-96,-16 0-64,1 1-64,-1 0 32,1-16 96,-1 0 96,0 1-128,-14 0-96,-1-1 96,0 16 32,-15-16-96,15 15-32,-30 1 32,15-1 64,0 1-64,0 14-64,0 2 64,-15 14 0,15-16 32,0 16 0,0 16 0,-15-2 64,15 2-96,0-16 0,0 30 160,0-14 160,0-1-96,0 15 64,15 1 32,0 15 64,0-16-96,0 16-96,16-1 0,-1 0-32,16-14-64,-16 0 32,1-1 0,-1-15 32,1 0-160,-1 1 32,0-2 64,-14-14 96,14 0-1280,-15-14-576,0-2-1407,-15 1-609,0 0-704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08.289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17019 1431 4480,'-15'0'1760,"15"0"-960,0 0-384,0 0 608,0 0-32,0 0 128,0 0-128,0 0-32,0 0-544,0 0 320,15 15 128,-15-15 96,0 0 127,0 15-31,15 1 352,1 14-416,-16 0-320,15 1-128,0 14-256,0 16-32,1-15-128,-1 15-96,15 0 0,-15-15 32,1-1-32,14 1-32,-15-16 32,0-14 32,1-1-32,-1-15 64,0 0-64,0 0 64,0-15-64,1 15 64,-1-16-128,0-14-64,0 15 128,1 0 32,-16-16 0,15-14-64,0 14 32,0 1-32,-15-1-96,15 1 64,1-1 32,-16 1 64,15 14-96,-15-14 0,15 15 32,-15-1 0,0 16 64,15-15 32,-15 15-32,15 0 32,-15 0 0,16 0 32,-16 0 64,0 0-96,15 15 0,-15-15-32,15 16-64,0-1 160,-15 0 32,15 0-64,1 1-32,-16 14-32,15 16 32,-15 0-64,15-16-32,0 16 32,-15-16 32,15 1-32,1-1-32,-16 0 32,15-14-32,-15 14 64,15-30 32,-15 15-32,15 0 32,-15-15-64,0 0 64,16-15-64,-16 0 64,0 0 0,15 0 32,-15-16-160,15-14 32,-15-1 0,0-15 0,15 15 0,-15 1 0,15-1 0,-15-15 0,16 15 0,-1 16 0,-15-16-96,15 16 64,-15-1 32,15 16 64,-15-15-32,0 15-32,15-1-64,-15 16-32,0-15 64,16 15 64,-16-15 0,15 0-32,-15 15 32,16-16-32,-16 16-512,0-15-192,0 0-1344,0 15-512,0 15-3423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13.629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16594 3256 5888,'0'-16'2272,"16"16"-1216,-16 0-384,0 0 704,0 0-128,0 0 0,14 0 0,-14 16 0,16-1-673,-16 0 97,0 1 0,0 14 0,0 0-32,0 0-192,0 1-128,0 0-96,0 14-64,0-14-96,0-16-64,15 16 32,-15-17 32,0 17-32,15-16-32,1 1 96,14-16 0,-15 0-128,16 0 32,-1-16 64,0 1 32,0 15-32,1-31-64,15 17-64,-16 14-32,1-31 128,-1 16 96,0-1-96,16-14-32,-16 15 0,1 0 0,0-1 64,-17-14 96,-14 14-128,16-14-32,-16 15 0,-16-16 64,2 1-96,-2 15 0,-14-16 32,0 1 0,-1 0 0,-15 14 64,1 2-32,-1-2-32,0 1 96,16 15 64,-16 0 0,16 0 0,0 0-96,-1 15 32,16-15-64,-15 0 64,14 0-128,16 16-64,-15-16 64,15 14 0,0-14 32,-15 16 0,15-1 0,0 0 0,0-15-800,0 16-320,15-2-992,-15-14-351,31 0-1665,-17 16-1536,17-16 2144</inkml:trace>
  <inkml:trace contextRef="#ctx0" brushRef="#br0" timeOffset="813">17780 3013 5504,'0'0'2112,"0"0"-1152,0 0-288,0 0 800,0 0-192,0 0 32,0 0-192,0-15-32,-15 15-608,15 0 63,0 0 97,-15 0 0,0 15 96,-1-15-128,1 0 0,15 15-32,-30 16 0,15-1-96,-16 1 32,1 14-96,-1 1 0,16 0-96,-15 14-32,-1-13-160,16-2-32,15 1-32,0-1-64,0 1 32,15-15-32,0-1 0,1-15 0,14-15 64,1 15 32,14-30-128,-14 15 32,14-15 64,1 0 32,-1 0-128,-14-1 32,-1 1 0,1 15 64,-1-15-96,1 0 0,-16-1 96,0 1 32,0 15-128,-15-15 32,0 15 0,0 0 0,0-15 0,0 0 64,-15 15 32,0 0 32,0-16-160,-16 16-32,16-15 32,-15 0 64,14 0-64,-14 15 0,15-15 32,-1-1 64,1 1-96,0-1 0,0 1-32,0 15-64,15-15 96,0 15 64,-16 15 0,16-15-32,0 15-64,0-15 32,-15 16 32,15-1 0,0 1 64,0-1 32,0 0-128,0-15 32,0 15-576,0-15-256,0 15-960,0-15-416,0 0-1279,0 0-609,15-15 0</inkml:trace>
  <inkml:trace contextRef="#ctx0" brushRef="#br0" timeOffset="1407">18526 3272 7040,'0'-14'2624,"0"14"-1408,-30-16-928,30 16 704,0 0-192,-16 0 96,16 0-320,-15 0 0,0 0-352,0 0 160,0 0 32,-1 16 159,1-2 33,0-14 32,0 16 0,0-1-160,-1 0-32,1 1-128,15-2-32,-15 2-96,0 14-32,15 0-32,0-14 64,0-1-32,0 0 0,0 1-192,15-2 32,0 2 0,0-1 0,-15-15 64,31 15 32,-16-15-128,0 16 32,0-1 0,1 0 64,-1-15 32,15 15 32,-15 0 192,-15 1 128,0-1-160,-15 0-32,15 15 64,-15-14 32,0 14-160,0-14-64,-16-2-64,16 2-64,0-16-320,-16-16-192,16 2-1248,0-2-448,0-14-1887,15 14-737,-31-14 768</inkml:trace>
  <inkml:trace contextRef="#ctx0" brushRef="#br0" timeOffset="5063">15758 4276 8704,'-16'0'3328,"1"0"-1792,15 15-1152,0-15 768,0 0-480,0 16-64,0-16-161,15 0 33,-15 0-256,16 0 64,-1 0 64,16 0-128,-1 0 32,16-16-96,-1 16 0,0 0-192,1 0 32,0 16 64,14-16 32,-14 15-192,0 0 0,0 0 96,-16 16 128,0-16 32,1 15 0,-16-15-96,0 1-64,0 14 32,-15-15-32,0 0 0,-15 1 0,0 14 64,0-15 32,-31 16-32,16-16 32,-16 0-64,1 0 64,-1-15-128,16-15-64,-1 15 64,0-15 0,17 15-480,-2-15-192,16 15-1152,0-15-447,16 15-1441,14-16-1408,-15 1 1952</inkml:trace>
  <inkml:trace contextRef="#ctx0" brushRef="#br0" timeOffset="4595">15879 4260 5760,'0'0'2176,"0"0"-1152,15-15-640,-15 15 608,0 0-96,0 0 96,15 15-256,1-15-128,-1 30-352,-15 1 192,30 14 160,-14 17-128,-1-17 0,0 0-224,0 1-96,0 0-64,1 15-1,-16-16-126,15-14-1,0 14-480,-15-14-192,15 0-1216,-15-31-512,0 0-1184</inkml:trace>
  <inkml:trace contextRef="#ctx0" brushRef="#br0" timeOffset="5501">16564 4458 6144,'16'0'2368,"-16"0"-1280,14 0-576,2 0 704,-16 0-224,15 0-32,0 15-160,1 16-128,-2-17-352,17 17 64,-16 0 64,1-1-96,-2 0-33,-14-14-127,16 14 32,-16-14-128,0-2 0,0-14 32,0 0 0,0 0-64,-16 0 32,2-14 0,-2-2 32,16 1-64,-15 0 32,0-16 0,15 1 32,0 15 0,15-16 0,0 16 0,1-31 0,14 16 0,0 14 0,-14 2-64,14-2-64,0 1 32,1 0-544,-16 30-192,1 0-1343,-2 1-513,2-2-1792</inkml:trace>
  <inkml:trace contextRef="#ctx0" brushRef="#br0" timeOffset="5986">17126 4535 6784,'0'0'2528,"0"0"-1344,0 0-960,0 0 576,0 0-416,15 15 64,-15-15-32,15 0-256,-15 0 288,0 0 160,-15 0 160,15 0 96,-15 0-96,15 0-97,-15 0-159,0 15 0,-1-15 0,16 15 64,-15-15-192,0 16-64,15-1-96,0 0 0,0 0-288,0 0 0,15 1 64,-15-1 64,15 0-96,1 0-32,-1 0 32,15-15 0,1 0 32,-1 0 64,0-15 32,-14 0 96,-1-15-160,16 14-32,-31-14 0,14 0 64,-14-1-32,-14 1-32,-2-1 32,-14 16-32,14-15-96,-14 14 64,15 32 32,0-16-864,15 15-288,-16 0-768,32 0-319,-1-15-2241</inkml:trace>
  <inkml:trace contextRef="#ctx0" brushRef="#br0" timeOffset="6423">17628 4733 6912,'-15'15'2624,"15"-15"-1408,15 15-704,-15-15 704,15 0-448,-15 0-32,0 0-64,16 0 32,-1 0-384,0 0 256,0-15 127,-15 15-63,15-15-64,1 0-256,-1 0-64,0-1 0,-15-14 64,0 15-32,0-16 0,0 1-160,0-1-32,-30-29-96,14 14-32,1 16-32,0-1 0,0 1 64,0 14 0,15-14-96,-16 15 0,16 0 64,0-1 0,16 1-64,-1 0 64,0 0-32,0 15 0,16-15 64,14 15 0,-30-16-800,16 16-320,-16 0-415,0 16-129,-15-16-704,16 15-256,-16-15-640</inkml:trace>
  <inkml:trace contextRef="#ctx0" brushRef="#br0" timeOffset="-734">15788 3302 7808,'-31'0'2880,"31"0"-1536,0 16-512,0-16 992,0 0-544,-15 0-97,15 0-191,0 15-64,0-15-512,0 0 96,15 15 128,-15-15-64,15 0-32,1-15-96,-1 15-32,15-15-96,1-1-32,-1 2-96,16 14-32,0-16-96,-1 1-64,16 15 32,-15 15-32,-1-15 0,-14 16 0,14-2 0,-14 2 0,-17 14 0,17-14 0,-16-2 64,-15 2 96,16 14-128,-16-14-32,-16 14 64,16-15 96,-30 0-64,0 1-64,-1-2 0,-14 2-32,14-16 0,-14 15 64,-17-15-96,17 15 0,14-15-32,1 0 0,15 0 0,0 0-64,-1 0-1120,32 16-512,-1-16-960,0 0-287,15 0-1985</inkml:trace>
  <inkml:trace contextRef="#ctx0" brushRef="#br0" timeOffset="-1218">15895 3394 8576,'-15'0'3232,"15"15"-1728,15-15-1056,-15 0 832,15 15-352,1 1-65,-1-1-127,0 0-96,0 15-320,1 16 64,-1-15 64,16 14-160,-31 1-96,15-1-192,0 1 0,0 0 0,0-1 64,-15 1-800,0-16-320,0-14-927,0-16-449,0 0-1952</inkml:trace>
  <inkml:trace contextRef="#ctx0" brushRef="#br0" timeOffset="6642">17583 4534 9344,'0'0'3520,"0"0"-1920,15-15-1088,0 15 928,-15 0-417,31-15-31,-16 15-512,15-15-192,1-1-192,15 16-96,-1-15 32,1 15-672,-31 0-224,15 0-1023,1 0-481,-16 0-2016</inkml:trace>
  <inkml:trace contextRef="#ctx0" brushRef="#br0" timeOffset="7017">18084 4033 11776,'-30'15'4480,"30"-15"-2433,0 16-2047,0-16 928,15 14-704,-15-14-192,15 31-1440,-15-16-671,16-15-2913,-1 16-1184</inkml:trace>
  <inkml:trace contextRef="#ctx0" brushRef="#br0" timeOffset="6861">18130 4443 8320,'-15'15'3072,"15"-15"-1664,0 0-800,0 0 928,15 0-416,-15 15-65,0-15-255,16 16-64,-16-1-384,14 15-64,2 1 32,-16-1-128,15-15 64,0 0-224,-15 1-96,0-16-1536,0 0-607,0 0-1633,0-16-1888,0 1 1856</inkml:trace>
  <inkml:trace contextRef="#ctx0" brushRef="#br0" timeOffset="7249">18389 4215 10752,'0'31'4032,"0"-31"-2177,0 30-1599,15-30 928,-15 15-544,16 16-32,-1 14-160,0 1-32,0-16-224,0 16-128,1-1 32,-1 1-64,-15-16-32,15 1-64,0 0 32,-15-17-1440,0-14-640,15 0-2239,-15-14-1825,0-2 2432</inkml:trace>
  <inkml:trace contextRef="#ctx0" brushRef="#br0" timeOffset="7425">18450 4261 12672,'-46'15'4735,"46"-15"-2559,0 0-1760,0 0 1056,0 0-896,0 0-320,0 0-256,0 0-32,0 0 32,0 0-1504,0 0-576,0 0-1759,30 0-769,-14 0 576</inkml:trace>
  <inkml:trace contextRef="#ctx0" brushRef="#br0" timeOffset="7862">18769 4504 7808,'0'30'2880,"0"-30"-1536,0 31-736,0-31 832,15 0-608,-15 15-128,0-15-256,15 16 31,-15-16-255,16 14 160,-16-14 32,0 0 64,0 0 32,0 0-128,0 0 0,0-14-96,-16-2 0,16 16 32,0-15 32,-15-16-160,15 16-128,0-15 32,15-1 64,-15 16 64,16 0 32,14 0-64,-15 0-32,16-1-32,-1 1 0,0 15 0,1 0 64,-16 0-32,0 15 0,16 1-96,-16-1-64,15 0 32,-15 15 32,1-14-32,-1 14-32,0 0-768,-15-14-288,15-1-928,-15-15-448,0 0-1311,0 0-577,16-15 800</inkml:trace>
  <inkml:trace contextRef="#ctx0" brushRef="#br0" timeOffset="9159">18632 4352 7040,'0'0'2624,"0"0"-1408,0 0-800,0 0 704,0 0-448,0 0-64,0 15-64,0-15 32,0 0-320,0 16 224,0-1 128,0 0 31,0 0 97,0 0-64,16 1-32,-16 14-192,0-15-32,15 16-256,-15-1-32,0-15 0,15 16 0,-15-16-160,15 0-32,-15 0-1312,0-15-608,0 0-1791,0 0-2145,0-15 1792</inkml:trace>
  <inkml:trace contextRef="#ctx0" brushRef="#br0" timeOffset="9378">18678 3956 9728,'-15'-15'3584,"15"15"-1920,-31 0-1024,31 0 959,0 0-735,0 0-160,0 0-480,0 0-160,0 0-64,16 0-576,-16 0-256,15 0-2367,0 0-1121,0 0 384</inkml:trace>
  <inkml:trace contextRef="#ctx0" brushRef="#br0" timeOffset="8487">19636 4322 6784,'0'0'2624,"0"0"-1408,0-15-512,0 15 832,0-15-320,0 15-64,0-15-224,0 15-33,0-16-511,0 16 64,-14 0 0,-2 0 32,-14 0 32,14 0-256,-14 16-96,15 14-32,0 0 0,-1-14-64,2 29 32,-2-14-64,16-1 64,-15-15-128,30 1 0,1-1-128,-2 0 32,2-15-352,14-15-96,-14 15-128,-2-31 0,2 16 128,-1-15 97,0 15 351,-15-1 224,0 1 159,0 0 97,0 0 96,0-1 64,0 16-288,0 0-64,0 0 32,0 16 32,0-1-32,0 15 32,16-14-128,-16 29 0,14-30 160,2 31 96,-1 0-128,0-1-64,-15-14-64,16 14-96,-16 1 160,0-16 32,0 16-160,-16 0 0,1-16-32,-16 16 0,1-16-992,-16-15-448,1 0-1311,-16-15-577,0 0-928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24.242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20153 2358 4480,'0'0'1664,"0"0"-896,-30 15-256,30-15 576,0 0-32,0 0 32,-15 0 96,-1 0 32,16 16-640,-15-16 160,15 15 128,-15 0-128,15 0 31,0 0-63,0 16-64,0-1 32,15 1-32,0-16-224,16 31 0,-1-31-128,16 15 0,-16 1-96,47-16-32,-17 0-96,32 0-64,-16-15 96,45 0 0,-30 0-128,31-15 32,-30 0 0,29-16 64,-14 16-32,14-15 64,1 15-128,-15-1-64,-17 16 128,2-15 32,-1 15-96,-15 0 32,0 0 0,15 15 64,-30-15-32,16 16-32,-17-16 32,1 0 32,-16 15-32,17-15 64,-17 0-64,0 0-32,-14 15-64,0-15 32,-17 0-608,2 0-224,-1 15-960,-15-15-447,15 0-1409,-15 0-1952,0 0 1664</inkml:trace>
  <inkml:trace contextRef="#ctx0" brushRef="#br0" timeOffset="484">22511 2176 9728,'-15'31'3680,"15"-31"-1984,15 15-1216,-15-15 991,16 0-735,-16 0-160,30 15-160,-15-15-32,16 15-192,-1-15-64,1 15 0,-1 1 0,0-16 0,1 15 0,0-15 64,-1 15-32,1 0 64,-1 16-64,16-16 64,-16 0 0,-15 0 32,16 16-64,-16-16 32,0 0-128,0 0 0,0 1-32,-15 14 32,0-15 64,0 16 64,0-1 32,0 1 64,0-1-32,-15 0 0,15-14-32,-15 14 0,15-15-128,-15 16-32,0-1 32,15-15 64,-16 0-32,1 1 0,15-1-256,-15 0 0,15-15-1312,-15 15-576,0-15-2848,15 0-1311,0 0 1599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9:28.758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24200 1385 8064,'-31'0'3072,"31"0"-1664,-15-15-672,15 15 928,0 0-512,0 0-193,15 0-543,-15-15-192,15 15-160,-15 0 288,46-15 192,-15-1-384,29 16-64,-14-15-64,15 15 32,-16-15-32,16 15-32,0 0 96,0 15 0,0-15-32,0 15-64,-31 1 32,16 14-32,-31-15 0,0 16 0,-15-16 0,-15 15 0,15 1 0,-15-1 64,-1 1-32,-29-16-32,14 15 32,1-15 32,15 1-32,0-1-32,-16 0 32,31 0 32,-15-15-32,30 16 64,-15-16 0,31 0 96,-16 0-96,15 15 0,1-15-32,14 15-64,1-15 32,0 30 32,-16-14-32,0 29-32,1-30 32,-16 31 32,0-16 96,0 1 64,-15 14-192,-15-14 0,0-1 96,-15 1 160,14-1 32,-29-15 128,14 16-160,-30-31-96,16 15-96,-16-15 0,0-15-128,16 15 0,-16-15-480,30-1-192,1 1-1056,15 0-480,-1 0-735,32 0-225,-16 15-736</inkml:trace>
  <inkml:trace contextRef="#ctx0" brushRef="#br0" timeOffset="-625">24261 1461 4736,'-31'0'1760,"31"0"-960,15-15-320,-15 15 640,0 0-128,16 0 64,-1-15 96,-15 15 128,15 0-672,0 0 160,0 15 96,-15-15-192,16 31-65,-1-16-95,0 15 96,0 1-352,-15 29-64,15-29-128,-15 30 32,16-31-576,-1 16-192,-15-16-1311,15-15-481,0 1-1760</inkml:trace>
  <inkml:trace contextRef="#ctx0" brushRef="#br0" timeOffset="453">25067 1964 8448,'0'15'3232,"0"-15"-1728,15 0-992,1 0 928,-2 0-480,-14 0-161,31 0-95,-16 0-64,15 0-352,1 0 32,0 0 32,-1 0-128,0-15 32,0 0-224,1-1-32,0 1 64,-1 0 32,0-15-32,-14 14 32,-1-14-64,-15 15-32,15-16 32,-30 16-32,0 0 0,-1 15 0,1-15 0,-30 15 64,14-16 32,0 47 96,1-31-32,15 30 0,-16 1-96,17 14 32,14-14 64,0-1 128,0 16 64,30-1 96,-15-29-96,30 14 32,-14-15-160,14 0-64,1-15-64,0 0-96,0 0-320,14 0-128,-29-15-992,14 15-320,-29-15-864,14 0-351,-14 0-1569</inkml:trace>
  <inkml:trace contextRef="#ctx0" brushRef="#br0" timeOffset="750">25873 1324 9216,'0'-30'3520,"0"30"-1920,0 0-896,0 0 991,15 0-831,-15 15-224,16 0-64,-16 1 64,15 14-320,0 1-192,0 45-64,1-31 0,14 31 32,-30 0 224,30 1 192,-14-16-128,-1 0 32,-15-1-256,15-14-32,0 0-64,0-16 32,1-15-1056,-1 0-448,0-15-1344,0 0-575,0 0-1345</inkml:trace>
  <inkml:trace contextRef="#ctx0" brushRef="#br0" timeOffset="1047">26330 1081 7808,'-30'0'2976,"30"0"-1600,-16 31-544,16-31 928,0 15-640,0 0-161,0 31-31,0-16 64,0 31-544,16-16 96,-16 1 96,14 15 128,17 0 96,-16 0-256,15 15-128,1-15-192,-16 0-128,15 0-64,-14-16-96,14 1 96,-14 0 0,-2-1-1248,2-14-544,-1-1-1856,0-15-703,-15 0-513</inkml:trace>
  <inkml:trace contextRef="#ctx0" brushRef="#br0" timeOffset="2062">27075 1264 9216,'0'0'3424,"0"0"-1856,0 0-1120,0 0 896,15 0-385,-15 0-63,16 15-256,-16 0-64,30 15-320,-30-14 128,30 14 96,-14 1-224,14-1-64,-15 1-64,0 14 0,1-14-64,-1 29 32,-15 2 0,15-2 96,-15-14 192,0 14 64,15-29-160,-15 14-32,0-14-128,0 0-96,15-17 0,-15 2-32,16-1 192,-1 0 128,0-15-32,0 0 0,16 16-96,-1-16-32,0 0-96,1 0 32,0 0-128,-1 0 0,0 0-480,-14 0-128,14 0-1152,-15 0-544,0-16-1567,1 16-737,-2 0 480</inkml:trace>
  <inkml:trace contextRef="#ctx0" brushRef="#br0" timeOffset="2516">28064 1705 9088,'-16'-15'3424,"16"15"-1856,-14 0-1696,14 0 672,0 0-416,0 0-64,-16 0 96,1 0 128,-16 15-160,16 0 512,-15 1 191,15 14 289,-16 0 96,16 1-384,-1 15-96,2-16-288,-2 0-32,1-14-192,15 14 32,0-15-224,15 0-32,-15-15-288,30 0-128,-14-15 0,14 0 64,-14 0 64,-1-31 32,0 31 160,0-15 32,0 14 192,-15-14 64,16 15 64,-16 30 0,0-15 0,15 15 64,-15 0-32,0 31 0,0-31-160,15 31-96,-15-16 0,16 1-32,-16-16-992,14 0-384,2-15-1056,14 0-415,-14-15-1857</inkml:trace>
  <inkml:trace contextRef="#ctx0" brushRef="#br0" timeOffset="2860">28262 1081 9088,'-16'31'3424,"16"-31"-1856,16 60-832,-16-44 927,0 14-511,0-15-128,14 16-224,-14-1-128,16 16-352,-1-1-128,0 1-64,1 0 0,-2 14 64,-14 2 32,16-1 32,-1-1-128,-15 1-96,15-15 64,-15 0 0,0-1-544,0-14-160,0-16-1184,0 0-448,0 15-959,0-30-385,0 0-128</inkml:trace>
  <inkml:trace contextRef="#ctx0" brushRef="#br0" timeOffset="3360">28580 1979 6144,'-30'0'2272,"30"0"-1216,0 0-960,0-15 480,0 15 0,0 0 96,0 0 192,0 0 192,0 0-576,-16 0 384,16 0 96,0 15 127,-15-15 65,15 0 0,0 0 96,0 15-352,-15-15-128,15 0-192,0 0-32,0 0-96,0 0-32,0-15-224,0 0-128,0 0 32,0-1 64,0 1-64,0-15 0,15 15-32,0-16-64,-15 16-64,16 0 32,-1-1-32,0 1-64,0 0 0,0 15 96,1 0-64,14 0 32,-15 0 128,16 0 32,-16 15-128,16 0 32,-1 1 0,-15-1 64,16 0-96,-16 16 0,0-16 32,-15 15 0,0-15 64,-15 16 96,0-16-64,-16 15 0,16-14-32,-30-1 32,14 0-352,0 0-64,1-15-608,-16 0-288,16 0-768,15-15-288,-1 0-895,16 0-417,0 15-384</inkml:trace>
  <inkml:trace contextRef="#ctx0" brushRef="#br0" timeOffset="3797">29325 1660 7808,'0'0'2880,"0"0"-1536,-15-16-576,15 16 864,0 0-480,0 0-129,0 0-159,0-15-64,0 15-448,0 0 288,-15 0 96,15 0-160,-15 0 0,-1 15-160,-14-15 64,15 16-64,-16 14 0,16-15-160,0 16-96,0-16-160,0 15 0,15-15 0,0 16 0,0-16 0,15 0 0,0 1 0,15-1 0,-30 0 0,16 0 64,-1 16-32,0-16 64,0 15 0,-15-15 96,0 1-160,-30 14-96,15-15 96,-1 16 32,-14-16-224,0 0-64,-1 0-1088,-14-15-480,14 0-1696,-14-15-735,14 15-385</inkml:trace>
  <inkml:trace contextRef="#ctx0" brushRef="#br0" timeOffset="7016">24733 3378 8192,'-16'-15'3072,"16"15"-1664,0 0-928,0 0 768,0-15-256,0 15-32,0 0-257,0 0-95,0 0-352,0 0 256,16 0 128,-16 0-320,30 0-96,-15 0-96,16-16 64,-1 1-96,16 0-64,-1 15 0,1-15 32,0 15-96,-1 0 0,1 0 32,-1 15 64,-14 0-32,-1 16-32,1-16 32,-16 15-32,0 1 0,0-16 64,-15 16-32,0-1 64,0-15-64,-15 16 64,0-17 0,-16 2 32,16-1-64,-30 0-64,29 1 32,-29-16-32,-1 0 0,16 0 64,-1-16-96,1 16-64,-1-15-864,16 15-320,0 0-832,15 0-351,0 0-2017</inkml:trace>
  <inkml:trace contextRef="#ctx0" brushRef="#br0" timeOffset="6563">24823 3546 4864,'-15'0'1824,"15"0"-960,0-16-448,0 16 608,15 0-224,-15-15 0,15 0 32,-15 0 32,0 15-448,16-15 320,-16 15 128,0-16 160,15 32 127,-15-16-31,0 0 128,0 15-576,15 0-128,0 0-288,1 16 0,-16-16-160,15 46-64,0-16 0,0 16 32,0-15-960,1-16-352,-1 16-991,-15-31-417,15 0-1856</inkml:trace>
  <inkml:trace contextRef="#ctx0" brushRef="#br0" timeOffset="7501">25645 3591 5376,'-16'-15'2112,"16"15"-1152,16 0-480,-16-16 576,15 16-96,-15 0 64,0-14-32,0 14 32,-15 0-544,15 0 192,-16-16 96,1 16-33,0 0-63,0 0-96,-16 16-32,16-16-96,0 14-32,0 2-96,0-1-32,-1 0-160,1 15-96,15-14 0,0-16 32,0 15-32,0-15-32,15 0-64,1-15 32,14 15-32,-15-16-64,16 2 0,-1 14 96,-15-16 0,0 16 32,1 0 0,-1 0 0,-15 16 0,15-2 0,0 2 0,0-1 0,-15 16 0,31-17 0,-16 17 0,0-31 0,0 15-1152,1-30-416,-1 15-1119,0-15-449,0-15-736</inkml:trace>
  <inkml:trace contextRef="#ctx0" brushRef="#br0" timeOffset="7938">25812 3454 8320,'-15'-15'3072,"15"15"-1664,15 0-864,-15 0 864,16 15-384,-1-15-33,15 16-447,1-16-160,-1 15-224,1-15-64,14 0 96,1 15-448,-1-15-160,1 0-1119,0 0-449,-16-15-1152,16 15-1728,-16-15 1440</inkml:trace>
  <inkml:trace contextRef="#ctx0" brushRef="#br0" timeOffset="7735">25903 3196 9216,'0'30'3520,"0"-30"-1920,0 31-1088,15-31 864,1 15-673,-16 1-223,15 29-160,0-14 0,15-1-160,-30 0-160,31 16-32,-16 0 32,0-1 0,0 0 64,1 17 32,-1-32-832,-15 16-288,15-16-895,-15-15-385,15 0-1696</inkml:trace>
  <inkml:trace contextRef="#ctx0" brushRef="#br0" timeOffset="8298">26360 3287 6784,'0'0'2624,"0"0"-1408,0 30-640,0-15 800,15 1-288,-15-1 0,0 15-192,15 1-97,1 15-415,-1-16 256,0 16 96,0-1 0,0-14-64,1 14-224,-1-14-32,0-17-192,15 2 32,-14-1-160,-1-15 0,0-15 32,0-1 0,1 2-160,-1-17 32,0 16 0,0-1 64,0 2-32,1-17-32,-1 31 160,15-15 32,-30 15 0,31 15-32,-1-15-96,0 15 32,-14 1 0,14 14 32,-15-15-352,16 16-96,-16-1-1472,15-15-576,-14 0-2815</inkml:trace>
  <inkml:trace contextRef="#ctx0" brushRef="#br0" timeOffset="321399">27364 3393 5632,'0'0'2176,"0"0"-1152,0-15-64,0 15 832,0 0-192,0 0-64,0-15-320,0 15-97,0 0-639,0 0-352,0 0-128,0 0 480,0 0 224,0 15-192,0 0-128,15 1-224,-15 14-128,0 1 0,15-1-32,-15 0 0,16 17 64,-1-17-672,-15 16-288,15-31-2015,15 15-833,-14-15-544</inkml:trace>
  <inkml:trace contextRef="#ctx0" brushRef="#br0" timeOffset="322149">27211 3408 6784,'0'16'2528,"0"-16"-1344,0 0-672,0 0 768,0 0-192,0-16 96,15 16-192,1-15 31,-2 0-575,2-15 320,-16 14 96,15 1-96,16-15-64,-17 15-320,17 15-96,-16-16-160,15 1-32,1 0-32,14 15-64,-14 15 32,15-15-32,-16 15-96,16 1 0,-16-1 64,1 15 0,-16-15-128,0 1 32,1-1 64,-16 0 32,14 0-64,-14-15 0,0 15 64,-14 1 0,14-1 32,-16 0 64,1 1-32,-16-2 64,1 2-64,-16-1-32,16 0-64,0-15-32,-1 16 64,0-16 64,1 14-992,15-14-384,0 0-1311,15 0-481,0 0-1024</inkml:trace>
  <inkml:trace contextRef="#ctx0" brushRef="#br0" timeOffset="322930">27729 3652 7296,'0'0'2720,"0"0"-1472,0 16-1120,0-16 608,16 0-416,-16 0-96,15 14 128,-15 2 96,15-1-224,-15 0-64,15 1 32,0-1-32,-15 0 64,16-15 0,-16 15 96,0 0 128,15 1 32,-15-16 0,0 0 31,0 0-127,-15 0 0,15 0-32,0-31 96,0 16-96,-16 0 32,1 0-224,15-16-96,0 16 32,0-15 0,0 14 32,0-14 0,0 0 128,31-1 96,-31 16-192,30-1-32,-15 2-128,0-2-32,1 16-32,-1 0 0,0 0-864,15 0-416,-14 16-799,-1-2-321,0-14-1952</inkml:trace>
  <inkml:trace contextRef="#ctx0" brushRef="#br0" timeOffset="323446">28261 3606 3712,'0'0'1408,"0"0"-768,0 0-608,0 0 256,0 0 256,0-15 192,15 15-32,-15 0 32,0 0 160,0 0 160,0 0-576,0 0 224,0 0 64,0-15 96,0 15 96,-15 0-160,15-15-32,-30 15-129,-1 0-383,1 0-128,15 0-96,-16 0 32,16 15-96,-15 0-64,14 0 64,16 1 64,-15 14-64,15-15-64,15 16 128,-15-1 32,31-15 64,-1-15 64,1 0-32,14-15 64,-14 0-64,-1 0 64,1-1-64,-1-14 0,-15 15-192,0 0 32,-15-1 0,-15 1 64,15 0-96,-15-15-64,-15 30-288,14-16-96,1 16-256,0 0-63,0 0-513,15 16-192,0-16-1536,15 15-1664,0-15 1568</inkml:trace>
  <inkml:trace contextRef="#ctx0" brushRef="#br0" timeOffset="324352">28338 3545 8704,'-16'0'3232,"16"0"-1728,16 0-1120,-2 0 768,2 0-256,30 0-1,-1 0-127,1-15-32,-1 15-384,1-16-224,15 1 0,-16 15-160,1-15 0,0 15-544,0 0-160,-16-15-351,-15 15-129,16 0 224,-17 0 192,2 0 416,-1 0 128,-15 15 320,15 0 544,-15-15 160,0 15-96,16 1-64,-16 14-96,14-14-1,-14-2-63,16 17 32,-16 0-256,15-1-128,-15-15-64,0 0-32,15 1-704,-15-16-255,0-16-225,-15 1 0,15 0 416,-15-15 224,-1-1 256,2-14 128,-2 14 0,-14-15 128,30 1 544,-16 14 320,2 0-224,14 17-96,-16-2-640,16 1-256,0 0-1376,16 15-2688</inkml:trace>
  <inkml:trace contextRef="#ctx0" brushRef="#br0" timeOffset="323883">28581 3773 7168,'-16'15'2720,"16"-30"-1472,16 30-896,-16 1 672,15-16-128,0 0 96,-15 0-192,15 0-32,0-31-65,1 16-63,-1-1-64,0-14 32,0 15-192,-15-16 0,15 17-128,-15-17 64,0 0-64,0 1 0,0 0-160,0-16-32,-15 0-96,0 0-32,0 1 32,15 0 0,-15-1-96,15 0 0,0 0-32,0 16 96,15 15-64,0 0 32,15 15 64,1 0 64,-1 0-96,1 15-64,14 0-160,-14 1 0,-16-2-640,0 2-224,-15 14-767,0 0-321,-15-14-1376,-15 14-1280,-1-14 1888</inkml:trace>
  <inkml:trace contextRef="#ctx0" brushRef="#br0" timeOffset="324821">29219 3256 10368,'-31'15'3872,"16"0"-2112,0 15-1568,30-14 799,-15 14-703,0 0-128,15 1-128,1 15 32,-1-16-32,0 16-96,0-15 32,0-1-128,1 0-32,-1-14-416,0 14-95,-15 0-385,15-14-224,-15-32-416,0 16 864,0-15 480,-15 0 448,15-1 256,0 2 256,-15-2 96,15 1 96,0 15 0,0-15-64,0 15-64,0 0-128,0 0 0,0 0 127,0 0 65,0 0-96,0 0-32,0 0-64,0 0 96,0 0-160,0 0 64,0 0-224,0 0-32,0 15-64,0-15-32,0 15-96,0 1 32,0-16-224,0 14 32,0 17-1664,0-31-736,0 15-2943</inkml:trace>
  <inkml:trace contextRef="#ctx0" brushRef="#br0" timeOffset="325571">29356 3256 8704,'-15'0'3328,"15"0"-1792,0 15-1792,15-15 1760,-15 16-928,0 14-1280,15-14-640,-15 14-2720,31 0-1088</inkml:trace>
  <inkml:trace contextRef="#ctx0" brushRef="#br0" timeOffset="325431">29341 3500 7296,'0'0'2720,"0"16"-1472,0-16-1472,0 14 2560,15-14-768,-15 0-256,15 0-353,0 16-575,-15-1-32,16 0 64,-1 1-160,-15-2 0,15 2-64,0-1-32,-15 0-96,15 1 32,-15-2-928,0-14-2047,0-14-193,0-2-1280</inkml:trace>
  <inkml:trace contextRef="#ctx0" brushRef="#br0" timeOffset="326384">29615 3759 18207,'0'-16'768,"0"-14"-448,0-1-128,0 1 0,0 0-96,0-1 0,0 1 32,0-1 64,16 16 32,-16 0 32,15 0-224,15 15 0,-15 15-96,1-15 0,-1 15 64,15 0 64,-15-15-32,1 16-32,-1-1 32,-15 0 32,15 0-896,0-15-1280,0 15 257,1-15-1,-1 16 192,15-16 320,-15 0 96,1-16 512,14 16 192,-15-15 544,16 15 224,-16-15 832,0 15 416,0-15 96,-15 0 32,16-1-352,-32 1-129,16 0-127,-15-15 0,15 30-416,-15-16-160,0 16-128,0 16-32,-1-1-64,1 0-32,0 15-192,15-14 32,-15-1-64,15 15 0,15-15 64,0 1 0,0-16 0,16 15 64,-16-15-96,15 0 0,1 0 32,-16-15 0,-15-1 0,15 1 0,-15 15 64,0-15 32,0 15-128,-15-15 32,0 15-64,15 0 0,0 0 64,-15 15 0,15-15-96,0 30 64,0 1 96,15 14 32,-15 1 160,15 15 160,-15 0-96,15 0 64,-30-16-224,15 16-32,-15-15 64,0 15 32,-16-16-32,1 1 32,-1-1 0,-14 1 32,-16-16-64,0 1-32,0-16-800,-15 0-288,15-30-1376,0 15-608</inkml:trace>
  <inkml:trace contextRef="#ctx0" brushRef="#br0" timeOffset="325680">29646 3743 9856,'-16'31'3680,"16"-17"-1984,-15-14-1280,15 0 959</inkml:trace>
  <inkml:trace contextRef="#ctx0" brushRef="#br0" timeOffset="329759">25098 5310 9600,'-46'15'3584,"46"-15"-1920,-30 15-1248,30-15 959,0 0-543,-16 16-96,16-16-128,-15 0-32,15 0-288,0 0 32,0 0 96,15 0-96,-15-16 64,16 1-32,14 0 96,-15 15-160,16-16-96,-1 1-32,16 15-32,-16-15-160,16 15-32,-16 0 32,16 15 0,-16-15-64,16 0 64,-1 0-32,-14 15-64,-1-15-128,0 16 0,1-16 128,-16 15 64,0 0 64,-15-15 0,15 16-96,-30-16 64,0 14-32,-15 2 0,14-1 128,-14-15 32,-16 15-32,0-15-64,16 16 32,-16-2-32,16-14-96,-16 16 0,16-16-1088,30 0-384,-15 0-1215,46 0-481,-17-16-992</inkml:trace>
  <inkml:trace contextRef="#ctx0" brushRef="#br0" timeOffset="329275">25310 5310 6528,'-30'16'2464,"30"-16"-1344,0 0-608,0 0 768,0 0-320,0 0-64,0 0-160,0 0 0,0 15-416,0 0 160,15 0 95,-15 0-127,15 16 0,-15-1-256,16-15-64,-16 16-64,14 15-64,2-16-256,-16 0-96,15-14-1375,-15 14-609,15-15-1888</inkml:trace>
  <inkml:trace contextRef="#ctx0" brushRef="#br0" timeOffset="328525">24185 5279 9216,'-15'-15'3520,"15"15"-1920,0 0-960,15 0 959,-15 0-383,15 0 0,1 0-480,-1 0-128,30 15-352,-14-15-96,14 0 32,-14 15-96,30-15 0,-15 0-32,-1-15 32,16 15-416,-15-15-192,-1 15-640,1-15-224,-1 0-351,-14 15-129,-1-16-896,-15 16-320,-15-15-64</inkml:trace>
  <inkml:trace contextRef="#ctx0" brushRef="#br0" timeOffset="328728">24581 5355 8064,'0'15'3072,"0"-15"-1664,0 31-1152,15-31 768,-15 15-288,0 0 32,16 0-288,-1 0-128,0 16-192,0-16-192,-15 31 0,15-16-192,-15 1 0,16-1-960,-32 0-352,16-14-1184,-15-1-1760,15 0 1088</inkml:trace>
  <inkml:trace contextRef="#ctx0" brushRef="#br0" timeOffset="328946">24201 5599 8448,'-16'0'3232,"16"0"-1728,16 15-992,-16-15 928,15 0-129,0 0 65,0 0-544,16 0-224,14 0-384,-14 0-160,30 0 32,-16 16-64,1-16-32,0 0-320,14 0-128,-14 0-1120,0-16-479,14 16-2689</inkml:trace>
  <inkml:trace contextRef="#ctx0" brushRef="#br0" timeOffset="330478">25889 5249 6784,'-15'0'2528,"15"0"-1344,0 15-480,0-15 896,0 0-416,0 15-32,0 0-256,0 0-97,0 16-415,0-16-96,0 15-64,0-14-32,15 14-32,-15 0-96,15 1 32,0-16-64,1 0-32,-1 16 32,0-16-32,-15 15 0,15-14 64,-15-16 32,0 0 32,0 0-64,-15 0 32,15-16 224,-15 1 96,0 0-128,-1-15-96,1 14 32,15-29 64,-15 14 0,0 1 64,0-1-128,15 1-64,-16 0-64,16 14 0,0-14-64,16 15 64,-1 0-64,0-1-32,0 1 32,16 0 32,-1 15-32,0 0-32,-14 0 32,14 0-32,0 0 0,1 15 64,-1 0-32,1 1-32,-16-1 32,0 0 32,-15 0-32,0 0 64,0 1-64,-15-1 64,0 15-64,0-15-32,-1 1 32,-29-1 32,14 0-448,-14-15-160,14 15-928,1-15-320,-1-15-1247,16 0-481,15 0-672</inkml:trace>
  <inkml:trace contextRef="#ctx0" brushRef="#br0" timeOffset="347812">24519 6725 6784,'0'-15'2528,"0"15"-1344,0-16-736,0 16 640,0 0 0,0 0 160,0-15-352,0 15-64,0 0-481,0 0 225,0 0 64,0 0-192,0 0-32,0 0-96,15 0 32,-15 0-192,0 15-32,0 1-64,16-1-64,-16 0 32,15 16 32,-15-16-96,15 15 0,1 1 32,-16-1 64,15 0-32,0 1-32,-15-1-256,15-15-96,-15 1-1152,15-1-511,-15 0-2433,0-45-1408,0 14 2720</inkml:trace>
  <inkml:trace contextRef="#ctx0" brushRef="#br0" timeOffset="348375">24414 6374 5376,'-16'-15'2112,"16"15"-1152,0 15-416,0-15 704,0 0-64,16 0 64,-16 0-128,0 0-32,14 0-608,-14 0 64,16 0 31,-16 0-127,15 0 0,0 0-192,-15 16 0,16-16-160,-2 0-64,17 0 0,-16 14-32,15-14 64,1 16 32,-16-1-128,15 0-32,1-15-64,0 31 96,-1-31 64,0 30 128,-14-30-64,14 31 0,0-16-32,-14 0 32,-1 0-128,0 0 0,1 1 96,-16-1 32,0 0-128,-16 1 32,16-2 0,-15 2 64,0-1-32,-1 0-32,1-15 32,-30 16 32,29-16-32,-29 0-32,14 14 224,-15-14 96,16 0-160,-16 0-96,16 0-32,15 0-32,0 0-352,-1 0-96,16 0-1120,16 0-479,-16 0-2401,15-14-1344,0-2 2816</inkml:trace>
  <inkml:trace contextRef="#ctx0" brushRef="#br0" timeOffset="349016">25067 6298 6400,'0'0'2464,"0"0"-1344,0 0-736,0 0 672,0 15-128,0-15 32,15 15-288,-15 1 0,0 14-384,16 0 32,-16 1 32,15 15-192,0-16-32,-15 16-128,15 0-32,0-16-32,-15 16 0,0-16 128,16 1 32,-16-1-32,0 0 32,0-14-64,0-1-32,0 0 224,0 0 159,-16-15-127,16-15 0,0 15-64,0-15 32,0 0-128,0-1-64,0-14 64,0 15 0,0-16 32,16 16 64,-16 0-160,15 15-32,0-15 0,15 15 0,-14 0-96,14 0 0,-15 15 64,0-15 0,16 15-64,-16 0 0,0 1 192,1-1 96,-1 0-96,0 0 0,-15-15-32,15 15 32,-15 1-128,0-1 0,15-15-544,-15 15-256,0-15-1247,0 0-513,0 0-1472</inkml:trace>
  <inkml:trace contextRef="#ctx0" brushRef="#br0" timeOffset="350078">26253 6664 6912,'-45'-16'2624,"45"16"-1408,0 0-928,0 0 704,0 0-192,0 0 96,0-15-160,0 15-64,0 0-352,-15 0 0,15 0 32,-16 0 63,1 0 97,0 0-160,0 0 32,0 0-96,-1 31 0,16-16-96,-15 0-32,15 0-192,0-15 32,0 15 0,0 1 64,0-16-32,15 15-32,1-15-64,14 0 32,0 15 32,1-15 64,-16 0-32,15 16-32,-14-16 32,-1 15-32,0 0 0,-15-15 64,0 15-32,0 1-32,0-1 32,-15-15 32,0 15 32,-1 0 96,1-15-256,-15 0 0,15 15 0,-16-15 32,16 0-960,0-15-448,0 15-831,15 0-321,0-15-1312</inkml:trace>
  <inkml:trace contextRef="#ctx0" brushRef="#br0" timeOffset="349578">25538 6694 5504,'15'0'2112,"-15"0"-1152,0 0-224,0 0 832,0 0-320,0 0 0,0 16-288,0-16-64,0 14-480,0-14 32,16 16-1,-1-1-223,0 0-64,0-15-96,16 16 32,-16-2-64,15 2 64,1-16-832,-1 0-319,-15 15-513,16-15-224,-16 0-32,15-15 0,-14 15 800,-1 0 416,0-16 832,0 16 320,-15 0 608,0 0 288,0 0-192,0 0-96,0 0-224,-15 16-32,15-16-96,-15 30 0,0-14-257,-1 14-63,16 0-160,-30 16 32,15-16-128,-1 16-64,16-16-64,-15 1 0,0 0-352,15-17-128,0 2-1023,0-16-417,15 0-2528,-15-30-1184,15 30 2816</inkml:trace>
  <inkml:trace contextRef="#ctx0" brushRef="#br0" timeOffset="350453">26406 6557 9088,'-16'0'3424,"16"0"-1856,16 30-1632,-16-30 704,14 0-608,-14 0-64,16 16-512,-1-16-128,0 15-2272,1 0-928</inkml:trace>
  <inkml:trace contextRef="#ctx0" brushRef="#br0" timeOffset="350282">26481 6663 9088,'0'0'3424,"0"0"-1856,0 30-1696,15-30 672,-15 16-128,0-16 128,16 30-288,-16-15-64,14 16-128,-14-16 32,16 16 0,-16-1-256,15 1-128,0-16-1472,-15 0-672,16 0-1376</inkml:trace>
  <inkml:trace contextRef="#ctx0" brushRef="#br0" timeOffset="350744">26922 6694 7168,'-15'0'2720,"15"0"-1472,15 0-672,-15-16 800,0 16-480,0 0-128,0-14-32,0 14 64,0 0-417,0-16 65,-15 16 64,0-15-64,15 15 0,-15 0-64,-16 31 64,16-17-96,0 2 32,0-1-160,-1 16-64,16-17-64,-15 17-96,15-16 32,0 1-32,15-2 0,1-14 64,14 0-1088,-15 0-416,16 0-1823,-1 0-737,0 0-64</inkml:trace>
  <inkml:trace contextRef="#ctx0" brushRef="#br0" timeOffset="351104">27257 6663 9728,'-45'0'3680,"45"0"-1984,-16 0-1760,16 0 704,0 0-32,0 0 95,-15 15-223,15-15-64,-15 15-224,-1 1 0,2-1 128,14 1-64,-16-16 96,16 15-352,0 0-64,0 0 96,16-15 96,-16 0-32,14 0 0,17 0-192,-16 0 0,1-15-32,14 0 64,-15 0 32,0 15 32,1-16-96,-2 32 64,2-16 32,-16 0 0,15 15 0,-15 0 64,15-15-32,-15 15-32,0-15-1024,16 15-512,-16-15-1503,0 0-545,14 0-96</inkml:trace>
  <inkml:trace contextRef="#ctx0" brushRef="#br0" timeOffset="351385">27531 6192 9216,'-31'15'3520,"31"-15"-1920,-15 31-1152,15-31 896,0 30-321,0 1-31,15 14-352,-15 1-64,0-1-352,16 1 160,-16 15 32,15-31-64,-15 16-32,15 0-192,-15-16-32,16 0 32,-16-14 0,0 14-224,14-15-64,-14-15-1216,0 15-448,0-15-2303,16-15-2369,-16 15 2144</inkml:trace>
  <inkml:trace contextRef="#ctx0" brushRef="#br0" timeOffset="351901">28276 6572 8064,'-14'0'3072,"14"0"-1664,-16 0-1024,16-15 768,0 15-256,-15 0 0,0 0-289,-15 0-127,14 0-256,-14 0 64,0 15 32,14 0 32,-14-15 96,14 16-160,16-1-32,-14-15-64,14 15-32,-16-15-96,32 15-64,-16-15 32,14 16 32,2-16-32,14 15-32,-14 0-64,14 1 32,0-16 32,0 15 64,-14 0-32,-1 0-32,0 1 96,-15-1 0,0-15-32,-30 15-64,14 0 96,2 0 0,-2-15-384,-14 0-224,14 0-512,2 0-160,-17-15-351,16 15-97,15 0-864,0-30-352,0 15-224</inkml:trace>
  <inkml:trace contextRef="#ctx0" brushRef="#br0" timeOffset="352278">28368 6617 7552,'0'0'2880,"0"0"-1536,0-15-512,0 15 928,0 0-640,0 0-224,0 15-193,-16-15-63,16 15-352,0-15 32,0 16 96,0-1-96,0 0 0,0 0-192,16 0-32,-16 1 32,14-16 0,-14 15-64,16-15-64,-1 0 32,0-15-32,1 15-288,-2-16-128,2 1 128,-1 0 96,0 15 32,-15 0 32,16 0 0,-16 0 96,0 15 0,0 0 32,14-15 0,-14 16 0,16-1 0,-1 0 0,-15-15 0,15 16 0,1-16-640,-2 0-288,2-16-1215,-1 1-481,0-16-1376</inkml:trace>
  <inkml:trace contextRef="#ctx0" brushRef="#br0" timeOffset="352809">28671 6237 8320,'-15'0'3072,"15"0"-1664,0 15-512,0-15 960,15 16-545,-15 14-127,0 0-320,16 0-160,-16 16-384,15 0-192,-15-16-32,15 0 0,-15 1 32,0 0-64,15-1-64,-15-15 32,15 16-32,1-16 64,-1 0 32,0 0-32,-15-15 32,15 0-64,-15-15-32,15 0 96,1-16 0,-1 16-128,0 0 32,0-15-64,0 14 0,1 16 64,-1 0 64,0 0-96,16 16-64,-16-2 64,0 2 64,0-1 0,-15 0 64,15 1-64,-15 14-32,0-15 32,0 0 32,-15 1-32,15-1 64,-15 0 0,0 1 96,0-16-96,-16 0 0,1 14-192,-1-14 0,16 0-960,-15-14-352,14-17-608,1 16-191,0-16-1505,30 1-1568,0-1 1888</inkml:trace>
  <inkml:trace contextRef="#ctx0" brushRef="#br0" timeOffset="353387">29113 6481 8704,'0'0'3328,"0"15"-1792,15 0-1152,-15-15 832,16 16-512,14-1-129,-15 0-351,16-15-96,-1 15-64,0-15-64,1 15 32,14-15-384,1-15-159,-16 15-385,1-15-160,-16 15 416,1 0 288,-2 0 640,-14 15 352,0-15 0,0 15-64,-14 1 32,14-1 63,-16 16 65,1-1 96,0-15-96,15 16-64,0-16-352,15-15-192,0 15-96,1-15 32,-2 0-800,17-15-320,0 0-736,-1 0-319,-15 15-769,16-16-352,-17 1 128</inkml:trace>
  <inkml:trace contextRef="#ctx0" brushRef="#br0" timeOffset="353043">29265 6207 7552,'-15'0'2816,"15"15"-1536,0 1-928,0-16 736,0 0-160,0 15 512,0 31-385,0-1-543,0 1-96,0-1 0,0 1-160,15-16 0,-15 1-64,0-1 32,15 16-192,-15-16-32,0 1-768,16-1-320,-16-30-1471,0 0-3009</inkml:trace>
  <inkml:trace contextRef="#ctx0" brushRef="#br0" timeOffset="353590">29736 6648 9216,'0'0'3424,"-15"0"-1856,15 16-992,0-16 992,0 15-225,-15-15 1,15 15-480,-15 15-192,0-14-384,-16 29 0,1 1 64,-1 30-192,-14-15-32,-1 15-64,16-31 32,14 1-64,-14 0-32,0-1-320,-1-14-128,16-1-1472,-15-15-576,-1-15-2815</inkml:trace>
  <inkml:trace contextRef="#ctx0" brushRef="#br0" timeOffset="354199">29782 6678 9856,'-16'0'3680,"16"0"-1984,16 16-1696,-16-1 736,0 0-416,15 1-97,-15 14-223,15-15 0,1 16 0,-2 14 0,2 0 64,-1-14-96,-15 0 0,0-17-127,15 17-33,-15-31-128,0 15 32,-15-30 0,-16 0 256,17-15 64,-2 14 512,-14-14 255,14 14 161,2-14 64,14-16-352,-16 16-160,16 0-224,16 0-128,-16-16 64,30 16 64,-15-1-64,0 0 32,15 16-160,-14 0-64,14 0 0,-14 15-32,14 0 0,0 0 64,1 15-96,-1 0 0,1-15 96,-16 15 32,0 1-128,1-1 32,-2 16 192,-28-17 192,14 2-64,-16-1 0,1 16-192,-16-31-96,16 14 0,-15 2-32,-1-16 0,1 0 0,0 0-448,14 0-96,1-16-640,0 2-192,30-2-864,0 1-255,1 0-1057,14-1-1536,16 2 1600</inkml:trace>
  <inkml:trace contextRef="#ctx0" brushRef="#br0" timeOffset="354512">30314 6481 8192,'-15'30'3072,"15"-14"-1664,0 14-1504,15-15 512,-15 0-864,16 16-256,-1-1-1120,0 1-512,0-16-416,0 15-64</inkml:trace>
  <inkml:trace contextRef="#ctx0" brushRef="#br0" timeOffset="354371">30314 6602 9728,'0'0'3584,"0"15"-1920,0 0-960,0-15 1055,0 16-447,0-1-96,-15 15-576,15-15-224,0 16-256,0-16-64,0 1 32,0-2-928,0-14-320,0 0-1568,15 0-671,-15-14-1217</inkml:trace>
  <inkml:trace contextRef="#ctx0" brushRef="#br0" timeOffset="355262">30542 6815 9216,'0'-15'3520,"0"15"-1920,0-15-896,0 15 1695,0-15-639,0-16-704,15 16-384,-15-16-448,0 16 64,15 0 96,1-15-128,-2 30-64,2-16-192,-16 16 0,15 0 0,16 16 0,-1-1 0,-15 0 0,16 0 0,-16 0 0,15 1 0,-15-1 0,1-15-576,14 15-160,-15-15-352,0 0-64,1-15-128,-1 15-31,0 0 159,1-15 64,14 15 416,-15 0 224,0-16 288,1 16 96,14-15 416,-15 0 224,16 0 416,-17 0 256,2-1-33,-1 1-31,0 0-96,-15 0 32,0 0-320,-15-1-96,0 1-224,-1 15-32,-14 15-192,15-15-96,-16 16-64,1 14 0,15-15-64,0 31-32,15-16 32,15-15-32,0 16 64,1-16-192,29 0-32,-14-15-96,-1 16 64,0-32 64,-14 1 64,-2 0 32,17 0 32,-16-1 0,-15 1 64,16 0-96,-16 15-64,0 0-32,0 0 96,-16 0 0,16 30 96,0-14-32,0 14-32,-15 1 32,15-1-32,0 0 0,0 16 64,0 0 32,0-1 96,0-14 32,0 14 32,-15 1 0,-1-16 64,-14 1-32,0-1 0,-16 1-96,0-16 32,1 0-128,-16-15 0,0 0-800,16-15-352,-1 0-2144,0-1-863,0-14-1441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31:31.713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30161 2039 4736,'-15'-31'1824,"30"16"-960,-15-15-320,0 15 640,0-16-128,0 16 96,15-31-288,-15 16-64,30-1-448,-14 1 0,14 0 64,16-1-96,0 1 64,-1-1-224,16 1-32,15 0-64,0-1-64,16 16 32,-2 0 32,17-1-96,0 1 0,-1 15 32,16 31 0,-16-16 0,16 15 64,-31 1-32,16 45-32,-16 15 160,0 0 32,1 1-64,-16 29-32,-16 16 32,16 15 0,-30-30 0,0 45 0,14 1-65,-29-1-63,0-15 32,-1 46-32,-15-1 0,-15-29 64,0 29-32,-15 16 64,15-15 64,-30 30 64,-1-15 32,0 0 0,1 0 128,-16 0 96,16-31-128,-16 62 32,16-16-160,0-15-64,-1-31-160,16 16 0,-15 0 0,14-31 64,-14 16-32,14 14 64,-14 1-64,15-31-32,0 16 32,-15-1-32,14-14 0,16-16 0,0-30 256,0 14 160,30-14-192,1-15-64,0-1-32,29-15 0,1-30-64,15 0 32,0-15 0,15-16 32,-15 0-160,16-14 32,-1 14 0,-15-15 0,-15 16 0,-1-1 0,-14 1 0,0 14 64,-16 16-32,1-15 64,-16 30-64,0 0 64,0-15-64,-15-1-32,0 1 32,0 30 32,-15 1-32,0-1-32,0-15 32,-16 15 32,1-30-32,-16 0 64,-14 0-64,14-16 64,0 1-64,0 0-32,1-1-672,0-14-288,-1-1-1088,16-14-415,-1-32-2177</inkml:trace>
  <inkml:trace contextRef="#ctx0" brushRef="#br0" timeOffset="844">32291 10449 7424,'0'-15'2816,"0"15"-1536,0 0-576,0 0 832,0 0-320,0 15-64,15-15-385,-15 0-127,16 15-384,-2-15 32,-14 16 128,16 14 64,-1 0 0,0 1-160,-15 15-128,16-16-32,-16 31 32,0 0 32,0-16 32,0 16-64,0 0 32,0-15-64,0-1 0,0-14-32,0-16 64,14 0-32,2-15 64,-1 0-64,0-15 0,15-16 32,1 1 32,14-16 32,17 16 0,-2-16-128,1 16-96,0-1 0,0 16-32,0-15 0,-15 15 64,-1-16-192,-14 1-32,-1-1-1568,0 1-608,0 0-2143,-14-31-833,30 15 1248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35:01.350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28200 5341 7808,'-15'-15'2976,"15"15"-1600,0-16-704,0 16 896,0-15-352,0 15-1,15 0-383,-15 0-224,0 0-320,0 0 0,0 15 128,16 1 64,-1-1 0,0 15-32,0-15-32,16 1-96,-16-1 32,15 15 0,1-30 96,14 15-32,1-15 0,-15 0 32,14-15 128,-14 0-256,-1 0-96,1 0-128,-1-16 0,-15 16-64,16-15 64,-16 14-64,-15-14-32,15 15-64,-15-16 32,15 16-544,-15-15-256,0 15-704,-15 15-2048,15-16 161,0 32-1729</inkml:trace>
  <inkml:trace contextRef="#ctx0" brushRef="#br0" timeOffset="281">28550 5386 8448,'0'0'3168,"0"0"-1728,0 0-896,0 16 864,15-16-320,-15 0-1,15 15-191,-15 0-96,0 15-416,16-14 32,-16 14 96,0-15-192,14 16-96,-14 14-64,0 1 32,16-16-160,-16 1-32,0-1-640,15-15-288,0-15-1376,-15 0-575,16-15-1825</inkml:trace>
  <inkml:trace contextRef="#ctx0" brushRef="#br0" timeOffset="969">29036 5417 7424,'-15'0'2816,"15"0"-1536,0 0-800,0 0 768,0-15-192,0 15 32,0 0-128,0-16-33,0 1-511,0 0 160,0 0 96,15-16-96,-15 16 64,16-15 0,-2-1 64,17 1-320,0 15-64,-17 0-128,17-1-32,-16 16-96,15 16-64,-14-16-64,-1 15-32,0 15 64,1 1 0,-16 14 32,0 1 64,0-16-96,-16 1 0,1-1-256,-16 0-128,1 16 128,15-15 160,-16-16 96,1 0 32,0 0 64,14 0 32,-14-15-128,30 0-32,-15-15 32,15 0 0,15 15-64,1-15 64,-2-16 160,17 31 160,0-15-224,-1 15-32,0 0 32,0 0 96,1 0-64,-16 0 0,15 15 32,-14-15 0,14 16-64,-14-1-64,-2-15 32,2 15 32,14-15-736,-14 0-352,14 0-1088,-15-15-415,0 15-2561</inkml:trace>
  <inkml:trace contextRef="#ctx0" brushRef="#br0" timeOffset="1531">29569 5112 5760,'0'-15'2176,"0"15"-1152,0-30-352,0 30 800,15-16 64,-15 16 192,0 0-160,0 16-97,16-16-799,-16 0 224,0 15 96,14 0-96,-14 0-64,0 16-320,0-1-160,0 16-128,16-1-64,-16 1-192,15 0 32,-15-16 64,15 0 32,1 1-32,-16-1 32,14-15 0,2 16 32,-16-31 0,15 15 64,-15 0-32,0-15 64,15 0 0,-15 0 32,16 0 0,-2-15 0,2 15-64,-1-15 32,0 15 0,1-15 96,14-1-96,-15 1 32,0-15-160,15 15-64,1-1-96,-16-14 32,1 15 32,14-16 0,-15 16-640,0 0-224,1 0-768,-16-1-320,0 1-864,0 15-383,0 0-1889</inkml:trace>
  <inkml:trace contextRef="#ctx0" brushRef="#br0" timeOffset="1781">29919 5370 9472,'-15'15'3584,"15"-15"-1920,0 15-960,0-15 1055,0 16-287,0-1 0,15 0-352,0 0-64,1 0-576,-1 1-64,0-1 0,1 0-32,14 15 96,0-14-192,0-16-96,-14 15-96,14 0-96,-14-15-1664,-16 16-800</inkml:trace>
  <inkml:trace contextRef="#ctx0" brushRef="#br0" timeOffset="-989">28063 4671 6656,'-15'-16'2528,"15"16"-1344,15 0-544,-15 0 864,0-15-96,0 15 128,0 0-225,0 0-95,16 0-672,-16 0 96,0 0 96,15 15-96,-15-15-64,0 16-192,15-1 0,-15 0-96,15 0 64,0 0-192,1 1-96,-1-1-32,15 0-32,-14 0 0,14 0 0,-15 1 0,16-1 0,-16 15 0,0-14 64,0-16 32,0 15 96,-15 0-96,0 15 0,0-14 32,-15 14 64,0-15 32,-15 0 32,-1 1-64,-14-1 32,29 0-192,-29-15-32,14 15-288,16-15-128,0 15-1408,0-15-576,-1 0-3199,32 0-1825,-1 0 3424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34:59.845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27044 4276 4352,'-30'-16'1664,"30"16"-896,0 0-64,0 0 736,0-14-32,0 14 32,0-16 64,0 16 0,0 0-800,0-15 511,0 15 257,0 0-128,0 0 0,0 0-224,0 0 32,0 15-352,16 1-192,-2-2-192,17 2-32,-16 14-288,31 0-64,-16 1 32,16 15 32,0-16-128,14 16 32,1-16 64,16 16 32,-17-15-32,1-1 32,0 0-128,-15 0 0,-1 1 32,0-16 64,1 15 32,-16-14 32,1 14-160,-16-14-32,16-2-480,-16 17-128,0-31-768,-15 15-384,15 1-1344,-15-16-543,16 0-1281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34:56.236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26040 4306 6784,'0'-16'2624,"0"16"-1408,0 0-864,0 0 736,0 0-96,15 0 128,-15 0-256,0 0-128,0 0-416,0 0 159,0-15 65,0 15-96,0 0 64,0 0 0,0 0-32,0 0-224,-15 0-160,15 0-64,-15 0 32,15 0 32,-15 0 96,-1 0-32,1 0 0,0 0-32,-15 15 0,-1 1-64,1 14 32,-1-15-64,-30 16 64,31-1 0,-31 16 32,31-16 0,-16 0 0,1 17-64,-1-17 32,0 0 0,1 1 32,14-1-64,-14 1 32,14-16-128,1 0 0,-1 0 32,1 1 0,15-1-96,-16 0 0,16 0-928,0-15-384,0 15-1088,15-15-511,-16 0-1505</inkml:trace>
  <inkml:trace contextRef="#ctx0" brushRef="#br0" timeOffset="406">25082 4595 7936,'-30'15'2976,"30"-15"-1600,-15 0-1120,15 0 768,0 15-160,0-15 128,0 16-128,0-1 31,0 0-511,0 0 0,0 16-32,0-16-192,-15 15-32,15-14 64,-16 14 32,16-14-32,-15 14 32,0-15 64,0 16 64,-1-1-32,16-15-32,-15 16 32,15-16 32,0 0 32,0-15 64,15 15-96,1-15 32,-1 0-160,15 0 32,1 0-160,-1 0-64,1 0 0,14 0-32,-14 0 0,14 0 0,-30 0-1216,16 0-448,-1 0-1344,1 0-511,-1 0-1313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9T08:10:13.7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6475 8848 4224,'0'0'1664,"0"0"-896,17 0-256,-17 0 576,0 0 192,0-16 96,0 0-32,0 16-64,16-18-672,-16 18 192,0 0 96,-16 0 223,16-16-255,0 16-96,-17 16-256,-16-16 0,16 0-224,-16 0-96,17 18-32,-18-18-32,1 16 0,-17 0 64,17 1-160,0 0-32,16-1 0,1 18 0,-1-34 0,17 16 0,17 0-96,-1 2 64,18-18 32,15 0 0,1 0-96,-17 0 64,17 0 32,0 0 64,-17 0-32,0 16-32,1 17 32,-18 0-32,-16 1 0,16-18 64,-32 18 96,0-2-128,-18 2-32,-16-18 0,0 1 64,1 0-320,-18-17-128,17 0-1152,1 0-512,32 0-3103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30:08.526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28716 11439 3968,'0'-15'1472,"16"15"-768,-16 0 96,0 0 704,0 0-256,0 0 0,0 0-224,0 15-64,14 1-544,-14 29 160,0 1 160,16 30-32,-16 0-32,0-15-225,0 15-31,15 30-64,-15-14 32,0-1-64,15-15-32,-15 0 32,0-15 128,16 0-128,-2-16 0,-14-14 0,16-16 32,-16-15-32,15 0-32,0-46-96,-15 1-32,16-16-192,-16-15-32,14 0 32,2 15 0,-1-15 32,0 0 0,16 15-96,-16 0 0,15 31-32,-14-16 96,14 31-64,0 0 32,1-1 64,-16 16 64,15 0-96,-14 16 0,-1-1 96,16 15 32,-17 1 32,2 14 0,-1 1 0,16-1 64,-17 32-96,2-1 0,-1 15-96,-15 0-32,15-30 32,1 15 0,-16-30 0,14-1 64,2 1-32,-1-31 64,16 0 64,-17 0 128,2-15-64,14-15-64,0 0 0,-14-31 32,14-14-96,1-16-64,-1-16 0,16-14-32,-16 15 0,16-1 64,-31 16-96,15-15-64,-14 15-32,14 15 0,-30 15 96,16 1 64,-2 30-64,-14 15-64,0 45 64,16 1 64,-16 15 64,0 0 32,0-1 64,15 32 32,0-1 96,1 0-96,-2-15 32,2 16-96,14-32 0,-14 1-96,14-15 32,0-1 0,16-14 32,-16-1-64,0-15-64,16 16-1120,-15-31-512,-1 15-1568,16-15-703,-1-30-1249</inkml:trace>
  <inkml:trace contextRef="#ctx0" brushRef="#br0" timeOffset="672">31425 11835 6272,'0'-15'2368,"0"-1"-1280,0 16-512,0 0 800,0-15-288,0 0 0,0 0-192,0 15-96,-16-15-416,1-1 319,15-14 225,-15 15 64,-1-16 128,1-14-192,-15 14-96,-1 16-384,-14-15-128,-1 14-192,-15 1-32,0 15-96,-15 0-32,0 15 32,15 1 0,1 29-96,-1-14 64,15 14 32,1 16 64,14-15-96,1-1 0,15 1 32,15-16 64,0 16 96,15-16 64,15-14-32,1 14 32,29-15-64,1 1 0,0-1 32,15 0 32,0 0-96,-15 0-32,0 1-96,-16 14-32,1 16 32,-15-16 64,-1 16-32,-15-1 64,0 1 0,-15-16 32,-15 31-160,0-30 32,0-1 64,-31 0 32,0 1 32,-14-16 0,-32 0 64,16 0 96,0-15 0,0 0 0,-15-15-160,15 15-32,15-30-256,0 15-128,31-1-480,-1 1-160,31 0-384,16 0-32,14 0-704,0-1-288,31 1-735,0 0-321,30 0-352</inkml:trace>
  <inkml:trace contextRef="#ctx0" brushRef="#br0" timeOffset="1765">31986 11562 6784,'-15'-61'2624,"15"45"-1408,-15 16-576,15-15 864,-16 15-224,16 0 32,-15 0-33,0 0 1,15 15-704,-15 1 160,0 14 128,15 1-128,-16 14-32,16 1-192,0 30 0,-15-31-288,15 32-128,0-17 0,15 32 0,-15 14-128,16-15 32,-16 1-64,15-16 0,0 0 128,0-15 32,0-1 32,-15-14 0,16-16-64,-16 1 32,15-16-64,-15 0 64,0-15 64,-15-15 64,15 0 96,-16-16 32,1-14-320,0-16-96,0-15 32,15 0 0,-15 0-64,15 0 0,15 0 64,-15 0 64,30 0-64,-15 15-64,16-15-32,14 15 96,1-15 0,-16 15 32,16 15-96,15 16 64,-15 0 96,14-1 32,-14 16-128,0 15-32,-1-15-64,1 15 0,0 15 96,0 15 64,-16-14 0,16 14 64,-16-15-64,-15 16-32,16-16 32,-16 0 32,0 15 32,-15 1 32,0-16-160,0 15 32,-15 1 64,0-16 32,-16 16-32,1-1-64,0-15 32,-1 0 32,1 1-32,-16-1-32,15 0 96,1 0 0,-1-15-128,1 15 32,-1-15 0,16 16 64,-15-16-96,15 0-64,15 15 64,-16-15 0,1 0 96,15 15 32,0-15 32,0 0 0,-15 15 0,15 0 0,0 1-64,-15-1-64,15 0 32,-15 15-32,15 1 64,-16-16 96,16 16-128,0-1-96,0 0 32,0 1 0,16-1 32,-1 1 64,0 14 32,0-14 96,16-1-32,-1 1 0,0-16 32,1 15 32,-1-15 32,16 16 0,-16-1-128,32 1-32,-17-1-32,16 0 32,-15 1-64,15-1 64,-1 1-64,-14-16 64,0 0-64,-1-15 64,1-15-576,0 15-128,-16-15-1632,0 0-672,-14-1-3071,14 1-2081,0 0 3552</inkml:trace>
  <inkml:trace contextRef="#ctx0" brushRef="#br0" timeOffset="323964">25507 13933 3456,'15'0'1312,"-15"-30"-704,16 15 64,-1-1 544,-15 1-32,16 15 512,-1-15-448,-15 0-640,15 15 32,0-15 32,-15-1 64,0 16 32,0-15 64,15 15 95,-15 0 65,0 0 96,0 0-224,0 15-64,-15 1-320,15 14-256,-15 16-96,0 30 0,0 0 0,-1 15-64,1-30-64,-1 0 32,1-1 32,0-14-960,15 15-352,0-15-704,0-16-319,0-15-1505,15-15-1632,-15 0 1888</inkml:trace>
  <inkml:trace contextRef="#ctx0" brushRef="#br0" timeOffset="324480">25507 13934 3456,'-15'0'1312,"15"0"-704,0 0-704,15-30 2144,-15 14-384,0 1 96,15 0-160,-15-1-896,0 2 576,16-2 288,-16 1-97,14 0-63,-14-1-384,16 2-160,-1 14-352,0-16-160,1 1-128,14 15-64,16 0-96,-16 0 32,16 0-64,-1 15-32,1 1 32,-16 14-32,16-15-96,-15 16 64,-1-17-32,-15 2 0,0-1 64,1 16 64,-16-16-32,0 0-32,-16 15 32,1-14-32,0-1 0,-15 0 64,-1 0-32,-15-15-32,16 15 96,-16-15 0,1-15-32,-1 15-64,0-15-192,16 15-32,0 0-896,30 0-384,0 0-704,14 0-287,17 0-2177</inkml:trace>
  <inkml:trace contextRef="#ctx0" brushRef="#br0" timeOffset="324933">26298 13903 6912,'0'31'2624,"0"-31"-1408,15 15-928,-15 0 608,0-15-160,0 15 0,15 1-96,-15-1-96,0 0-288,0-15 128,16 0 32,-16 15 224,0-15 63,0-15 65,0 15 0,0-15-64,-16 0 32,16-1-128,0-14-64,-15 15-224,15-16-128,15 1-96,-15-1 0,16 1 0,14 0 32,-15 14-160,16 1 32,-1 0 0,0 15 0,1 0 0,-1 0 0,1 15-704,-1-15-256,-14 0-864,14 15-351,-15-15-1121,0 16-384,1-16 128</inkml:trace>
  <inkml:trace contextRef="#ctx0" brushRef="#br0" timeOffset="325355">26678 13934 9216,'-15'0'3520,"15"0"-1920,0 0-1376,0 0 832,0 0-320,15 0 31,-15 0-223,16 0 0,-1 0-320,15 0-64,-15 0 32,1 0-32,14 0 64,0-14-192,1 14-96,-1-16 32,1 16 0,-1-15 96,-15 0 32,1-1-32,-1 1 32,-15 0-64,0 0-32,0 0 32,-15-1-32,-16 16-96,1-15 64,-1 30 32,1-15 0,-1 31 0,1-16 64,0 15 96,-1-14 64,16 14-32,0-14 32,15 14-128,0-15-64,15 0 0,0-15 32,31 0-32,-1 16 64,1-16-928,15 0-352,-15-16-927,-1 16-321,16-15-1632,-15 15-1088,14 0 2304</inkml:trace>
  <inkml:trace contextRef="#ctx0" brushRef="#br0" timeOffset="325840">27440 13782 8064,'-15'-30'2976,"15"30"-1600,0 0-896,0-16 768,0 16-256,-16 0-32,16 0-321,-15 0-63,0 16-352,0-16 160,-16 14 96,1 17 64,0-16 32,-1 15-224,16-14-128,0 14-128,-1-14 0,16-1-64,16 0-32,-1 0 32,0-15 32,16 0-192,-1 0-32,0-15-640,1 0-288,14-16-352,1 1-63,-16 0 223,1-16 160,-1 0 480,1-14 320,-31 14 192,15-15 160,0 16 544,-15 14 352,0 0-64,-15 17-32,0-2-96,15 32-96,-31 14 31,16 0-31,0 31 0,0 0 0,15-1-96,-16 2 0,16-17-32,0-14 96,0 14-224,0-14-64,16-1-96,-1-15-64,15 0-256,-14-15 0,14 0-1376,-15 0-544,16 0-2079,-1-15-897,0-15 1056</inkml:trace>
  <inkml:trace contextRef="#ctx0" brushRef="#br0" timeOffset="328402">27728 14041 7168,'0'0'2720,"0"0"-1472,0 0-416,0 0 992,0-16-128,-15 16 127,15 0-479,0 0-160,0 0-672,0 0-32,0 0 32,0 0-192,0 0-32,0 0-96,15 0-32,-15 0-96,0 0-64,0 0 32,0 16-32,0-16 0,-15 15 0,15-15 64,-15 0 32,0 15 96,-1-15 32,16 0 32,-15 0 64,15 0-32,-15 0 0,30-15-256,-15 15 0,15-15-896,1 15-288,14-16-2240,1 16-927,14-15-801</inkml:trace>
  <inkml:trace contextRef="#ctx0" brushRef="#br0" timeOffset="326418">28444 13797 6912,'-16'-15'2624,"16"15"-1408,-15-15-800,15 0 704,0 15-288,-15 0-32,15-15-96,-15 15-64,0-16-320,-1 16 64,-14 0 64,15 0-97,-16 16-31,1-1 0,0 0 128,-1 15-128,1 1 64,14-1-96,1-15 0,15 16-160,0-16-32,15 0-32,1-15 32,14 0 0,1 0 32,-1-15-288,0 0-128,1 0 64,-1-1 64,-15 1 96,1 0 32,-1 0-128,0 15 32,-15 0 0,-15 0 64,15 15 32,-15 0 32,15 16-96,-16-16 64,16 15 32,0 1 64,0-16-96,16 0 0,-1 0-384,0-15-224,0 0-991,16-15-417,14 0-2144</inkml:trace>
  <inkml:trace contextRef="#ctx0" brushRef="#br0" timeOffset="327012">28747 13356 7552,'-15'0'2880,"15"0"-1536,15 15-928,-15-15 704,0 0-96,0 0 96,0 16-256,0-1-129,0 15-415,0 1 0,0 14 32,0 1-192,-15 0-96,15 14-32,0-14-32,-15 0 0,15-1 64,-15-14 160,15-1 128,0-15-64,-15 1 0,15-1 32,0-15 32,0 15 96,15-15 64,-15-15-288,15 0-64,-15-1-96,15 1-64,16-15-64,-1 15 32,-15-1 32,16 1 0,-1 0-96,0 15 64,1 0-32,-16 15 0,16 0 128,-16 1 32,15-1-128,-30 0 32,15 0 0,-15 16 0,0-16 0,-15 15 0,0-15 64,0 1 96,-16-1 128,1 0 64,-1-15-96,1 15 0,0-15-96,-16 0 64,16 0-64,-1-15 64,16 0-192,0 15-32,0-15-416,-1-1-160,16 1-608,0 15-288,16-15-608,-1 0-255,15 0-833,31-1-320,-15 16 160</inkml:trace>
  <inkml:trace contextRef="#ctx0" brushRef="#br0" timeOffset="327449">29311 13767 9088,'0'-15'3424,"15"15"-1856,-15-15-1344,0 15 832,15-16-320,-15 16-33,0-15-31,0 15 32,0-15-384,0 0 96,-15-1 32,15 16-96,-15-15-32,-1 15-64,-14 15 64,15 1-32,-16-1 0,1 0-96,15 0 32,0 16-128,-1-16-64,16 15 0,16-14-32,-1-1 0,0-15 0,15 15 64,1 0 32,-1 0-32,-15-15 32,16 16-128,-16-1-64,-15-15-32,15 15 96,-15 0 64,0 0 64,0 1-32,-15-1-64,15 15 96,-15-15 0,-16-15-32,16 16 32,-15-1-64,-1 0 64,1-15-64,0 0-32,-1 0-768,1-15-352,30 15-1184,-16 0-479,16 0-2209</inkml:trace>
  <inkml:trace contextRef="#ctx0" brushRef="#br0" timeOffset="329434">29524 14056 5120,'-16'0'2016,"16"0"-1088,0 0-96,0 0 800,0 0-160,0 0 0,0 0-192,0 0-32,0 0-673,0-15 225,0 15 96,0-16-224,0 16 32,0 0-288,16-15-96,-16 15-96,14 0-64,2-15-32,-16 15 0,15 0-64,0 0-64,-15 0-64,0 15 32,16-15 96,-16 15 96,-16 1 224,16-1 64,-15-15-96,0 31-32,-1-16-64,2 0 0,-2 0 0,1-15 0,0 0-128,-1-15-32,1 15-448,15-30-192,0 15-1760,15-1-800,1-30-2559</inkml:trace>
  <inkml:trace contextRef="#ctx0" brushRef="#br0" timeOffset="330621">30314 13858 6016,'0'0'2272,"15"0"-1216,0 0-608,-15 0 704,16 0 0,-16-16 0,15 1-192,-15 15-64,15-15-480,-15 15 256,0-15 159,0 15 257,-15-15-352,0 15-128,-1-16-352,-14 16-96,0 0-96,-1 16-64,1-1 32,-1 0-32,1 15 0,15-14 0,-16 15-96,31-1 0,0 0-32,15-14 96,16-1 0,-1 0 96,1 0 32,14-15 96,1-15-32,0 0 0,-16 0-32,0-16 0,1 1-64,-16-1 32,0 0-64,0 1 64,-15 0-64,0 14 64,-15 1-704,0 0-224,15 15-928,0 15-319,-15 0-1025,30 1-448,15-16 160</inkml:trace>
  <inkml:trace contextRef="#ctx0" brushRef="#br0" timeOffset="331246">30618 13721 8704,'-31'0'3328,"31"0"-1792,0 16-672,0-16 1088,15 0-193,1 0 97,-2 0-352,17 15-64,14-15-800,1 0-96,0 15 0,0-15-224,-1 0-96,1 0-128,-16 0 0,16 0-64,-15 0 64,-17 0-832,2 0-320,-1-15-1216,0 15-480,1-15-2303,-2-1-1761,-14 1 2752</inkml:trace>
  <inkml:trace contextRef="#ctx0" brushRef="#br0" timeOffset="330981">30648 14041 7808,'-15'0'2880,"15"15"-1536,-15-15-736,15 0 928,0 0-352,0 0-33,15 15-95,-15-15-32,0 0-544,0-15 288,15 15 96,1-15-96,-16-1 0,14 1-64,2 0-64,-1-15-192,0-1-128,1-14-256,-1-16-32,0 15 32,0-30 96,0 15-224,1 16 0,-1-1 0,0 0 32,0 16-128,16 15 32,-1 0 64,-14-1 96,14 16-352,0 0-96,16 16-320,-31-16 0,16 30-320,-1-15-128,-15 0-576,0 1-159,1 14-1025,-16-15-384,0 0-192</inkml:trace>
  <inkml:trace contextRef="#ctx0" brushRef="#br0" timeOffset="331700">31956 13508 8960,'0'-61'3424,"16"61"-1856,-16-15-1280,0 15 864,0 0-160,0-15 127,0 15-127,0-16-32,-16 16-544,1-15 160,0 15 96,-1 0-224,2 0-96,-17 15-192,0 1-128,-14-1 64,14 30 0,-14 1 32,14 0 0,-14 15 0,14-16 64,17 1 32,-2-1 96,16-14 32,16-1 96,-2 1-96,2-16 32,30 0-96,-16 0 0,16-15-160,-16 0-32,0 0-256,0 0-64,1-15-1216,0 0-576,-17 15-1280,32-15-511,-16-16-1281</inkml:trace>
  <inkml:trace contextRef="#ctx0" brushRef="#br0" timeOffset="332372">32657 13706 4992,'0'0'1920,"15"0"-1024,-15 0-1056,0-16 1632,15 16-576,-15 0 160,15-14 32,-15 14-608,0 0 288,0 0 544,-15-16-288,15 1-225,-15 15-127,0-15-320,0 15-64,-1 0-96,1 0 32,0 0-352,0 15-64,-16 0 288,16 15 160,-15 1-32,-1 0-64,1-1 192,15 0 96,-1 0-160,16 1-32,0 0-192,16-16-64,-1 0 64,0 0 96,0-15-224,16 15-96,-16-15-1184,30 0-480,-14 0-1823,15 0-705,-16 0 704</inkml:trace>
  <inkml:trace contextRef="#ctx0" brushRef="#br0" timeOffset="332891">33067 13752 7808,'0'0'2880,"15"-16"-1536,-15 1-992,15 0 736,-15 15-352,0-16-32,-15 16-224,15-14 32,-15 14-288,0-16 159,-1 16 33,1 0-128,-15 16-32,-1-16-64,1 30-32,0-15 32,-1 16 32,1-1 32,15-15 64,-1 16-32,1-17 0,15 2-160,15-1-96,1 0 64,14 1 0,0-16 32,1-16 64,14 1-32,-14-16 0,-1 17-96,1-17-64,-16 16 96,-15-15 0,15 14-32,-30-14-64,15 14-64,-15 2 32,-1 14-32,1 0 0,0 0-352,0 14-160,0-14-672,15 16-256,0-1-671,15 0-257,0 1-1504</inkml:trace>
  <inkml:trace contextRef="#ctx0" brushRef="#br0" timeOffset="333703">33371 13843 7168,'30'0'2720,"-15"0"-1472,1-15-544,-1 0 832,0 15-256,-15-15 0,16-1-481,-2 1-159,-14 0-352,0-15 0,0 30 64,0-16-64,0 1 0,-14 0-32,-2 15 64,-14-16-32,14 32 0,-14-16-256,0 15 0,-1 16-32,1-16 64,-1 15-32,16 1 64,15-1 0,-15-15 32,30 0 0,0 1 64,1-1-32,29-15 64,-14 0-64,14-15 64,1 15-128,-1-16-64,-14 1 0,0 0 32,-1-15-256,0-1-96,-14 1-288,-2-1-96,2-29-160,-1-2-32,-15 17 320,15-16 224,1 31 160,-16-16 96,14 16 32,-14 0 32,0 14 352,-14 16 352,-2 0-64,-14 16-32,14-2 0,2 32-224,-17 15 32,16 0 32,-1-15 32,16 14-128,-14-14-32,28 0-192,-14-1-32,16-14 32,-1-1 64,30-15-96,-14 0-64,0 1 64,14-16 64,0 0-64,1 0 0,0-16 96,0 1 32,-1 0-32,1 0 32,-15-16-64,-17 1 64,17-16-128,-31 16 0,15 0-32,-15-1-64,0 0 32,-15 17-32,0-2-96,-1 16 64,-14 0-32,0 16 0,-1 14 64,16 0 0,-15 16 192,14 0 128,1-1 32,0-14 32,15-1-128,15 0-96,-15-14 0,31-1-32,-1 0 0,0 1 0,16-2-640,-16-14-288,1 0-1440,0 0-608</inkml:trace>
  <inkml:trace contextRef="#ctx0" brushRef="#br0" timeOffset="340851">25431 15318 3328,'15'-16'1216,"-15"16"-640,0 0 32,0 0 576,0-15 64,16 15 32,-16 0 32,0-15-32,0 15-704,0 0 384,0 0 128,0 0-96,0 0-33,0 0-159,0 0-64,0 0-192,0 0-64,0 15-288,0 0-64,0 1 0,0 29 0,-16 1-64,16 15-64,0-15 32,-15-1 32,15 0-32,-15-14 64,15 0-832,0-31-2080,15-16-191</inkml:trace>
  <inkml:trace contextRef="#ctx0" brushRef="#br0" timeOffset="341039">25614 14892 10624,'-45'0'4032,"45"-15"-2177,0 30-2078,-16-15 670,16 0-415,0 0-32,16 16-1215,-16-1-513,15 0-2528,-15 15-1088</inkml:trace>
  <inkml:trace contextRef="#ctx0" brushRef="#br0" timeOffset="341508">25691 15318 6784,'-15'30'2528,"15"-14"-1344,-16-1-896,16 16 704,0-1-480,0 0-96,0 0 0,0 16 64,0-16-256,0 1 160,0 0 96,0-1 128,0-15 96,0 0-193,0 1 33,0-2 32,0-14 96,0 0-64,16-30-64,-16 15-160,0 0 0,15-15-160,-15-16 32,0 0-96,15 16 0,0-16-32,16 16 0,-16-16 0,15 31 0,1-16-64,-1 31-64,0-14-64,1 14 32,-1 0 32,1 14 0,-16 2 0,15 14 0,-14 0 0,-1 1 0,0 0 0,-15-1 64,15 0-32,-15 0 64,-15 1-480,15-16-160,0 15-640,-15-30-288,15 16-1055,0-16-385,0 0-1344</inkml:trace>
  <inkml:trace contextRef="#ctx0" brushRef="#br0" timeOffset="342195">26298 15273 7296,'-15'-16'2720,"15"1"-1472,15 30-608,-15-15 768,0 16-160,16-16 0,14 30-289,0-15-127,1 1-448,14-1-32,1-15 64,0 15-224,14-15-96,-14 0 0,15 0 0,-16 0-32,17-15-64,-17 0-256,-14-1-96,-1 1 32,0 0 128,-30 0-64,0-1 96,-15 1-128,0 15 32,-15 0 128,-1 15 128,0 1-32,-14 14-64,14 16 64,1-1 0,0 16 32,14 0 64,2-15 32,28-1 32,-14-14-64,16-16 32,14 0-352,0-15-64,32-15-959,-32 0-449,16-1-2144,-1-14-1280,-14 15 2336</inkml:trace>
  <inkml:trace contextRef="#ctx0" brushRef="#br0" timeOffset="341851">26648 14908 6656,'-30'-16'2528,"30"16"-1344,0-15-1376,-15 15 2048,15 0-640,0 15-288,0 1-256,0 14-416,0 0 32,-15 16 128,15 14-96,0-14-1,-16 30-191,1 0-32,-1 0-32,16 0-64,-15-14 96,0-2 0,0 1-384,0-30-127,-1-1-929,16-15-416,-15 0-1344,0-30-1504,15 15 1472</inkml:trace>
  <inkml:trace contextRef="#ctx0" brushRef="#br0" timeOffset="342539">27089 15364 6272,'0'16'2368,"0"-16"-1280,0 15-576,0 15 704,0-15-96,15 16 64,0-1-384,-15 1-64,16-1-448,-1-15 192,-15 16 63,15-16-95,0 0 64,-15 0 64,0-15 96,0 0 64,15 0 32,-15-15-160,0 0 32,0-15-64,0-1-64,0 1-128,16-16 0,-1 16-160,0-1-64,16 1-64,-16-1 0,15 16-128,16-15 0,-16 15 32,1-1 64,14 16-32,-14 0-32,-16 0-320,0 0-192,0 0-1312,-30 16-480,15-16-1631,0 15-641,-15-15 448</inkml:trace>
  <inkml:trace contextRef="#ctx0" brushRef="#br0" timeOffset="343024">27790 15379 8192,'-16'15'3072,"16"1"-1664,0 29-1152,0-14 768,0-1-448,-15 0-64,15 31-288,-15 0-96,15 15-64,-16-15-64,16 30 32,-14-15 32,14-15 32,-16 0-32,16-1 32,0-29-640,0 0-256,0-17-1568,16-14-704,-16 0-256</inkml:trace>
  <inkml:trace contextRef="#ctx0" brushRef="#br0" timeOffset="343461">27713 15363 8448,'-30'-15'3168,"30"15"-1728,-16 0-480,16 0 992,-15 0-641,15 0-191,0 0-320,0 0-128,0 15-352,0-15 0,0 0 96,15 0-160,1 0 0,14-15-128,1 15-96,14 0 0,1-15 32,-1 15-96,-14 0-64,14 0 64,-14 15 64,-1 0 0,1 1-32,-1 14-64,-15 0 32,-15 16 32,0-15 64,0-1-96,-15 0-64,0 16 64,0-16 64,0-14-64,-16 14 0,1-15 32,-1-15 64,-14 0 32,-1 0 32,16-15-224,-16 0-64,0 0-448,31-1-160,0 1-736,0 0-288,30 0-3807,15 15 1215</inkml:trace>
  <inkml:trace contextRef="#ctx0" brushRef="#br0" timeOffset="343805">28245 15394 9216,'0'0'3424,"0"0"-1856,0 15-1184,0 0 832,0 16-704,0-1-193,16-15-223,-16 31 0,0-16-64,0-14 192,0 14 160,0-15 96,0 0 96,-16-15-128,16 0 0,0 0 96,-15-15 32,15 0-96,0-31-32,0 16-192,0-16 0,15 16-160,1-16-64,-1 31-96,15-15-32,-15 14 64,16 1 0,-16 15 96,16 0 32,-1 0-736,16 0-288,-16 0-1024,-15 15-383,16-15-1217,-1 0-544,0 16 672</inkml:trace>
  <inkml:trace contextRef="#ctx0" brushRef="#br0" timeOffset="344164">28930 15364 7808,'0'0'2976,"0"-15"-1600,0 15-544,0-15 928,0 0-576,-15 15-129,15-15-319,-15 15-160,0 0-320,-16 0-96,1 0 32,-1 15 192,1 15 64,0 1-96,14-1 32,-14 16-32,15-16 32,0-15 0,-1 16 0,16-16-128,0 0 0,16-15-32,-1 0 32,0-15-128,15-15-32,1 14-32,-16-14 32,15-1-64,-30 1-32,16 0 32,-1-1 32,-15 16-192,-15 0 32,-1 0-736,16-1-256,-15 16-672,15 16-160,-15-16-1151,15 15-545</inkml:trace>
  <inkml:trace contextRef="#ctx0" brushRef="#br0" timeOffset="344508">29280 15379 6784,'0'-16'2624,"0"1"-1408,15 15-928,-15-15 704,15 0-128,1 15 64,-16-15 96,0-1 96,0 1-608,0 15 255,0-15 129,-16 15-128,1 0-64,-16 15-256,1-15-32,0 31-64,-16-16 32,0 30 0,16-14 0,0 14-64,14 1-32,2-15-96,-2-1 32,32-15-128,-2 0-64,2 1 64,14-16 64,0 0-704,1-16-320,0 16-1856,-17 0-703,17 0-1825</inkml:trace>
  <inkml:trace contextRef="#ctx0" brushRef="#br0" timeOffset="344695">29553 15576 12672,'-15'-15'4735,"30"15"-2559,-15 0-2336,0 0 896,0 0-832,15 0-160,1 0-1152,-16 15-512,0-15-3103,0 16-1377</inkml:trace>
  <inkml:trace contextRef="#ctx0" brushRef="#br0" timeOffset="347040">30390 15166 4864,'0'-15'1824,"0"15"-960,15-15-96,-15 0 768,15 15-64,-15-16 64,0 16-192,16-15-128,-16 15-672,0 0 31,0 15 65,-16 1 0,16-1 0,-15 15-128,0 1 0,15 14-288,-30 1-128,14 15 0,1-16 0,0 1-192,15-16 0,0 1-1088,0-1-416,15-30-767,0 0-257,31-30-1344</inkml:trace>
  <inkml:trace contextRef="#ctx0" brushRef="#br0" timeOffset="347680">30481 15014 8960,'-61'-16'3328,"46"16"-1792,-1 16-736,16-16 992,-15 0-481,15 0-31,0 0-448,-15 0-128,30 0-416,0-16-32,16 16-32,-1 0 32,16-14 64,0-2-224,14 16-64,1 16-32,0-2 0,-15-14-96,15 16 64,-16 14-128,-14-14 32,-16-2-96,0 2 64,-15-1-64,-15 0 0,0 15 128,-16-14 32,1-16 64,-16 15 64,16 0-32,-16-15-32,16 0 32,-1 16-32,1-16-96,15 0 64,-1 0 96,16 15 32,0-15 32,0 0 64,16 15-32,-1-15 64,15 15-128,1 0-64,-1-15 64,16 16 0,-16-1-128,16 16 32,-31-17 0,15 2 0,-14 14 0,-1 0 0,-15-14 64,-15-1 96,-16 16-64,16-17-64,-31 17 64,16-16 0,-16 1-32,1-2-64,-1-14-64,0 0 32,1 0 32,-1-14 64,16-2-32,-1 1-32,16 0-608,15-15-256,15-1-832,1 16-352,14-1-767,16-14-225,30 15-832</inkml:trace>
  <inkml:trace contextRef="#ctx0" brushRef="#br0" timeOffset="348217">31287 15121 8064,'0'-15'3072,"0"15"-1664,-15-16-736,15 16 896,0 0-352,0 0-1,0 0-127,0 0 32,0 16-608,0-1-96,0 0-32,-16 0-96,2 16 0,-2-1-96,1 0 32,-16 16-128,17 0 0,-17 0-32,16-1 32,-15-14-128,14-1 0,16-15 32,-15 16 64,15-17 32,15-14 32,15 0 0,-14 0 64,14 0-32,0 0 0,16-30-96,0 15-64,0-16 32,-1 1 32,-14 15-32,14-16 64,-14 1-64,-1 15 64,0-16-64,-14 1-32,-16 0 96,0 0 0,0-1-128,-30 0-32,-1 1-64,0 15 96,-14-16-64,14 16 32,-15 15 0,16 0 0,0 0 0,-16 0 0,31 15-224,-16-15-64,17 16-672,14-16-288,14 0-640,2 0-223,14 0-1121,0 0-352,16 0 224</inkml:trace>
  <inkml:trace contextRef="#ctx0" brushRef="#br0" timeOffset="348717">31774 15074 6912,'0'0'2624,"0"0"-1408,0 0-448,0 0 928,0 0-384,0 0-96,0 0-353,15 0-159,-15 16-384,15-16 64,-15 15 128,0 16-64,-15-17 64,0 17-224,0 0-32,0-1-64,-1 0-32,1 1-32,0 14 64,0-14-32,0 0 0,-1-1-96,16-15-64,0 16 96,16-17 64,-1-14-128,15 0-32,1-14 64,-1-2 96,0 1-64,16-16-64,0 1 0,-1 0 32,1 14 32,-16-14 96,1 0-96,-16 14 0,0-14-32,-15 0-64,-15 14 32,0-14 32,0 0-32,-31 14-32,16-14 32,-1 14-32,-14-14-96,-1 15 64,15 0-32,1 15 0,0 0-640,14 0-320,16 0-896,0 0-319,16 0-1345,-1 0-608,15 15 736</inkml:trace>
  <inkml:trace contextRef="#ctx0" brushRef="#br0" timeOffset="349233">32337 15318 10112,'-31'0'3872,"31"0"-2112,0-16-993,0 16 1057,-15 0-352,15 0 0,0 0-480,0 0-224,15 0-416,1-15 32,-1 15 128,15-15-256,1 15-64,-1 0-128,-15-16 32,16 16-416,-1 0-96,-15-14-1024,16 14-320,-16 0-736,15 0-191,1-31-2785,-1 16 1280</inkml:trace>
  <inkml:trace contextRef="#ctx0" brushRef="#br0" timeOffset="349748">32929 14786 7168,'15'0'2720,"-15"-15"-1472,0 15-896,0 15 736,0 1 0,-15-1 32,15 0-160,-15 16-65,0-1-479,0 16 96,-16-1 64,1 1-192,15-1 32,-16 1-128,0 0 64,17-1-64,-17-14 64,16-1-192,15 1-32,0-16 0,15 0 0,0-15 0,1 0 0,-2-15-64,17 0 32,-16-1 64,16 1 64,-16-15-192,15 15 0,1-1-32,-16 1 64,15 0-192,1 0 32,0 15 32,-17 15 32,17 0-64,-16 0 64,1 1 32,-16-1 0,14 0 64,-14 0 32,-14 0 32,14 1 0,-16-1-64,-14 0-64,0 0 96,-1-15 0,0 15-32,-14-15-64,14 0 32,-14 0-32,14-15-704,1 15-256,14-15-800,32 15-256,-1-15-959,16 0-353,14 15-352</inkml:trace>
  <inkml:trace contextRef="#ctx0" brushRef="#br0" timeOffset="351249">33568 15166 7936,'0'0'2976,"0"-16"-1600,-30 16-544,30 0 992,-15-14-384,0 14-65,-15 0-287,-1-16-128,0 16-512,-14 16-128,14-2 0,-14 2-64,14-1 96,1 0 0,14 1 96,-14 14-224,15-15-64,15 0-96,0-15-64,0 0 32,31 0 32,-1 0-256,0-15-96,16 0 0,0 15 96,-1-30 32,-14 14 96,-1 1 32,-14 0 96,-2 15-32,-14 0-32,-14 0-64,-2 0 32,1 0 160,-16 15 64,1 0 64,0 16 0,14-16-224,1 15-64,0-14 0,15-1 64,15 0-992,0-15-384,16 0-672,14-15-191,1 15-161,15-15-32,-16-16 448,1 16 320,0-15 928,0-1 416,-16 16 1472,-15-1 672,0-14 128,-15 15 64,0 0-480,0 15-257,-15 0-255,0 0-32,-15 0-224,14 15-96,1 0-128,0 1-32,-1-2-288,16 2-96,0-1-32,0 0 64,16 1-160,-1-16-32,16 15 0,-17 0 0,17 0 0,-16 0 64,1 1-32,-2-1-32,2 0 32,-16 1 32,-16-2-32,16 2 64,-30-16-64,0 15-32,0-15 32,-1 0 32,0 0-32,1 0-32,-16 0-128,32-15-64,-2-1-192,16 16 0,0-14 32,0 14 64,30-16 96,1 16 128,14 0-32,-14-15 32,30 15 128,-15-15 96,14 15 224,-14-16 64,0 16-160,-1-15-96,1 0-96,-15 15-96,-1-15 160,0 0 32,-14-1-160,-2 1-64,-14 0 0,0 15 64,-14-16-64,-2 16 0,1 0 32,-16 16 0,1-1-96,-16 0 64,16 1 96,15 14 32,-16 0-32,16-14-64,15-1-64,0 16 32,0-17 32,15-14 64,16 16-320,-1-16-64,16 0-256,-1 0-128,17-16-192,-2 2 0,-14-2 320,0 1 256,-1 15 224,-14-15 128,-17-1 0,17 1 64,-31 0 704,15-15 352,-15 14-224,-15 1-64,15 0-384,-31 15-128,17-16-192,-17 16-128,16 16 0,-15-1-32,-1 0 0,16 1 0,-1-1 0,16 0 64,-14 0-32,28 0 64,-14 1 0,16-1 96,-1 0-160,16-15-32,-1 0 0,0-15 64,0 0-448,1-1-224,0 1-192,-1-15 0,0-16 32,0 1-32,1-17 192,0-14 96,-16 16 320,15-16 160,-15 30 416,-15 0 224,16 16 96,-16 15 352,-16 15-320,1 31 64,-15 14-64,-1 0-128,16 31-32,-16 0 32,1-14 0,0-2-128,14 1 32,2 0-224,-2 0-96,16-16-96,0-14 0,0 0-416,16-17-192,-2-28-1216,17 14-544,-16-16-1792,31 16-767,-16-15-65</inkml:trace>
  <inkml:trace contextRef="#ctx0" brushRef="#br0" timeOffset="353769">28444 16216 7936,'-31'-16'2976,"16"1"-1600,-1 15-832,2 0 864,14 0-384,0 0-96,-16 0-545,16 0-159,16 0-160,14 0 32,0 0 64,0 0 0,16 15 64,0-15-192,0 16-32,14-2-64,1 2 0,0-1 128,-15 0 32,0 1-32,-16 14 32,0-15-128,-14 0 0,-16 1 96,0-2 32,-16 17-32,-14-16 32,0 1-64,-1 14-32,-15-30 96,16 15 0,-16 0-32,16-15-64,-1 0 32,1 0-32,0 0-96,14-15 64,1 15-320,15-15-1311,15 0-161,15 0-1184,1 15-416,15-16 352</inkml:trace>
  <inkml:trace contextRef="#ctx0" brushRef="#br0" timeOffset="353347">28473 16429 5632,'0'-15'2112,"0"15"-1152,-15-15-128,15-1 736,0 16-224,0-15 32,-15 15-320,-1 0 0,16 0-608,-15 0-193,15 31-31,-15-1-128,15 1 0,0-1-32,0 16 32,0 14-128,0-14 0,15 0 32,-15-1 64,15-14-959,-15-1-417,16-15-1312,-1-15-576,0 0-160</inkml:trace>
  <inkml:trace contextRef="#ctx0" brushRef="#br0" timeOffset="354504">29097 16337 7040,'0'0'2624,"0"16"-1408,0 14-928,0-15 704,15 0-256,-15 1-32,0 14-256,0-15-32,16 0-256,-2 16 32,2-16 128,-16 0-128,15-15 256,0 15-32,1-15-65,-16-15-63,14 15 32,2-30 32,-16 15-32,0-16 32,15 1-128,-15-1-64,0 1-64,15 15-96,-15-16 32,16 31-32,-2-15 0,2 15 64,-1 0-96,0 15-64,1 1-640,14-16-256,0 15-607,16-15-225,-16 15-352,16-15-96,-16 0 32,16 0 128,-16 0 1216,1 0 1696,0 0 928,-17 0 384,2-15 96,-1 15-448,0-15-192,-30-1-480,0 1-128,-1 15-257,-14-15-63,0 15-224,-16 15-96,0-15-96,16 15 0,0 1-128,-1-1 0,0 15-96,17 1-32,14-16 32,0 0 0,30 0 0,0 0 64,1 1-32,14-16 64,17 0-64,-17-16-32,0 1 96,1-15 0,-16-1 32,1 16 64,0-15-96,-17 15 0,-14-16-96,0 16-96,-14 0-384,-17 0-64,16-1-320,-1 16-96,2 0-159,-2 16-129,16-1-352,16 0-192,14 0-448,0-15-1408,0 15 800</inkml:trace>
  <inkml:trace contextRef="#ctx0" brushRef="#br0" timeOffset="355066">30436 16353 6656,'31'-15'2528,"-31"-1"-1344,0 1-384,0 0 800,-16 15-320,1-15-32,0 0-288,-16-1-129,-14 1-447,14 15-256,-29 0 0,14 0-160,0 15 0,1 1 96,14 14 32,1 0-128,15 1-32,-1-1 96,16 1 96,0-16-32,46 0 0,-15 1-32,29-2 32,1-28-64,0-2-32,0 1 32,-16 0 32,1-16-32,-15 16 64,-16-15-64,15-1-32,-30 16-64,15-15 32,-15 30-32,-15-16 0,0 16 64,0 16 64,0-1-96,-16 15 0,16 1-32,0 14 0,-1-14 64,16 15 64,0-1 96,0 0 128,0 1 0,0 0 64,0 0 0,0-1 32,-15 16 160,-15-31 32,15 16-288,-16-16-96,1 1-64,-16-16 0,1 0 64,-1 0 32,0-15-96,1-15-96,-1 0-96,0-15 32,1-16-192,14 16-96,31-16-384,0 0-128,0 16-832,16 0-352,14 14-1279,16-14-545,14 14 192</inkml:trace>
  <inkml:trace contextRef="#ctx0" brushRef="#br0" timeOffset="355340">30861 16337 10112,'-15'-15'3872,"15"15"-2112,-15 0-449,15-16 1409,-15 1-608,15 15-96,-15 0-800,-1-15-288,1 15-544,15 0-320,-15 0-64,15 0-64,0 0 0,15 0-864,-15 15-320,15-15-1792,1 15-768,14 1-1951</inkml:trace>
  <inkml:trace contextRef="#ctx0" brushRef="#br0" timeOffset="356105">31728 16140 7040,'0'0'2624,"0"-31"-1408,0 31-448,0 0 1728,-16-15-576,16 0-513,0 0-319,-14 15-672,-2-16 32,1 32 0,0-16-96,-16 15 32,1 0-160,-1 0-64,16 16-160,-30-1 0,14 0 0,16 1 64,15-1-96,0 1-64,15-16 64,16 0 64,14-15 0,1-15 64,-1-15-128,17 14 0,-32-14 96,0-1 32,0 1-128,-14 0 32,-1 14 64,0 1 32,-15 0-128,0 15 32,0 15 0,-15 0 0,0 16-96,15-16 64,-16 15 96,16 1 32,0-1 32,16-14 64,-16-1-96,15 0-64,0 0-512,15-15-224,-14 0-992,14-15-448,0 0-607,16 0-225,-16-1-800,1-14-320,-16-1 2208</inkml:trace>
  <inkml:trace contextRef="#ctx0" brushRef="#br0" timeOffset="356918">32109 16017 8320,'-16'16'3168,"1"-1"-1728,0 30-832,0-29 832,15 14-192,-15 1 63,15-1-383,-16 16-160,16-16-448,-15 0 160,15 1 128,15-16-256,-15 0-96,16 0 32,-16-15 64,15 0-192,0 0-32,-15-30-64,15 15 32,0-31-64,16 16-32,-16-1-64,16-14 32,-16 14 32,15 1 64,1 15 96,-16-16 128,15 31 64,1-15 96,-1 15-224,0 15-64,-14 16-32,-1-16 64,0 15-96,0 1-64,0-1 64,-15-15 0,0 16-128,16-16-32,-16 0-1024,0 0-480,15 1-544,0-16-224,0 0-415,-15 0-129,31-16 0,-1 1-224,1 0 1344,-1 0 2016,0 15 1024,1-15 704,-16-1 320,15 1-480,-14 15-224,14-30-896,-15 15 192,1-16 96,-1 1-33,0 14 1,0-14-192,-15 15-96,0 0-160,0-1-64,-15 1-256,-15 15-64,-1 15 64,1 1 96,-1 14-128,1 0-96,-1 1 32,16-1 64,0-14 0,15-1 64,0 0-64,30-15-96,1 0 64,-1-15-96,1-16 64,14 16-64,-14-15-32,-1-1 32,1 16-32,-31 0 0,15 15 0,0 0-160,-15 30 32,0 1 64,0-1 32,0 16 32,0-16 0,0 1 64,0-1-32,15-15-32,0 16-256,1-31-96,14 0-864,0-16-352,1 1-640,-16-15-319,16-1-609,-16-14-1600,16-1 1216</inkml:trace>
  <inkml:trace contextRef="#ctx0" brushRef="#br0" timeOffset="357152">33234 15759 7936,'0'0'2976,"0"0"-1600,0-15-256,0 15 1088,0 0-193,0 15-95,0-15-448,0 15-96,0 1-800,-15 14-128,15 0 0,-15 1-128,0 14 64,0 17-160,15-17-64,-16 0-160,16 17 0,-15-32 0,15 0 64,0 0-960,15 1-416,-15-16-1376,16 1-608,-16-16-2239</inkml:trace>
  <inkml:trace contextRef="#ctx0" brushRef="#br0" timeOffset="357590">33538 16216 7552,'-15'0'2816,"15"0"-1536,0 0-224,0 0 992,-15 0-65,15 0 1,0 15-384,-15-15-128,15 0-832,-15 0 64,-1 0-32,1 15-96,0-15 0,0 0-256,15 15-128,-16-15-96,16 0 0,0 0 0,0-15 32,0 0-64,16 15-64,-16-15 32,15-1-32,0 1 0,0 15 0,1 0 0,-1 0 0,-15 0 128,0 0 64,0 15 64,-15-15 64,15 16-160,-16-16-32,16 15-224,-15-15 0,0 0-1792,15 0-832,0 15-4159</inkml:trace>
  <inkml:trace contextRef="#ctx0" brushRef="#br0" timeOffset="449813">25903 17113 4096,'0'-15'1568,"0"30"-832,15-30-512,0 15 416,-15-15 32,31 15 64,-16-16 160,0 16 96,-15-15-544,15 15 224,0 0 192,-15 0-128,16-15 32,-16 15 64,0 0 96,0 0 63,0 0 33,0 0-192,0 0-128,-16 0-128,16-15 32,-15 15-192,0-15 0,-15 15-192,-1-16-64,1 16-64,-16-15-96,16 30-64,-31-15 32,15 0 32,1 31 0,-1-16-96,0 15 64,1 16-32,14-16 0,1 16 128,-1 15 96,16 0 0,15-16 0,-15 16 96,30-15 96,0-1-64,1 1 0,14-15 32,0-1 32,16 0-96,-16-14-96,16-1 0,-15-15-32,-1 15-64,0-15 32,-14 15-64,14-15 64,-30 0-64,15 0 64,-15 0-352,0 0-128,0 0-800,-15-15-288,15 15-704,-15-15-320,0 15-1055,15-15-481,0-1 416</inkml:trace>
  <inkml:trace contextRef="#ctx0" brushRef="#br0" timeOffset="450719">26056 17144 6656,'-31'0'2464,"31"-30"-1344,0 14-192,0 16 960,0 0-256,16 0-64,-16 0-289,15 0 1,15 0-704,16 0 96,-16 16 64,31-16-384,0 14-128,-15-14-64,14 16-32,1-1-416,-15-15-224,-1 15-1120,1-15-480,-15 0-1087,-1 0-481,-15 16-64</inkml:trace>
  <inkml:trace contextRef="#ctx0" brushRef="#br0" timeOffset="450501">26055 17295 8576,'-15'15'3232,"15"-15"-1728,15 0-992,-15 15 864,0-15-97,15 0 1,1 16-416,-1-1-128,31 0-416,-16 0-288,0 1-32,1-1 0,0 0 64,-1-15-672,-15 15-288,16-15-832,-16 0-351,0 0-1153,0 0-1760,-15 0 1376</inkml:trace>
  <inkml:trace contextRef="#ctx0" brushRef="#br0" timeOffset="450283">26131 17250 7296,'-15'-16'2720,"15"16"-1472,15 0-768,-15 0 768,0-15-192,0 15 96,16 0-160,-16 0-33,0 0-543,0 0 256,0 0 64,0 0-224,0 0-64,0 15-64,0 1 0,-16-1-192,1 0-128,0 15 32,0 16 0,-1-30-128,16 14 32,-15 0 64,15 0 32,0 1 32,0 0 0,0-1-64,15-15 32,1 0 64,-1 1 128,15-2 0,1 2 0,-1-1-160,1 0-96,-1-15 0,0 0 32,1 0-192,-1 0-32,1 0-928,-16-15-320,0 0-992,-15-1-383,15 2-2049</inkml:trace>
  <inkml:trace contextRef="#ctx0" brushRef="#br0" timeOffset="451376">27059 17205 8576,'0'0'3232,"0"-15"-1728,0 15-992,0 0 864,0 0-384,0-16-97,-15 16-255,15 0-64,0 0-320,-15 0-32,-1 0 96,1 0-256,0 16-32,-16-1-32,1 0 64,15 0-32,-16 31-32,16 15 32,-16-16-32,16 16 0,0-15 0,15-1 0,0 1 64,0 0-32,0-1 64,15-14 0,0-16 96,16 0 32,-1 0 32,1-15-224,-1 0 0,1 0-32,-1 0 64,1 0-32,-1-15 64,-14 0-64,-1 15-32,15-15 32,-30-1-32,15 1 0,-15 0 0,0 0 0,-15-16 0,15 16 0,-15 0 0,-15 0 0,14 0 0,1-16 0,0 16 64,-16-15-96,16 14 0,0 16 32,-1-15 0,16 15-96,-15 15 0,15 1-32,-15-1 0,15 0 160,0 15 96,0-14-96,0-1-32,0 0-576,15-15-160,-15 0-1344,15 0-575,1-15-1985</inkml:trace>
  <inkml:trace contextRef="#ctx0" brushRef="#br0" timeOffset="451580">27302 17752 8576,'15'0'3232,"-15"16"-1728,15-2-1056,-15-14 896,16 0-160,-16 16 63</inkml:trace>
  <inkml:trace contextRef="#ctx0" brushRef="#br0" timeOffset="451924">27363 17797 19167,'15'0'1088,"-15"-15"-224,16 0-256,-1 0 0,-15-16-32,15 16 0,-15-30-288,15-1-96,1-15-64,-1 15 0,0-14-64,15-1-64,1 15 96,-1 1 64,1-1 0,-1 15 64,0 16-192,-14 0-32,-1 15-64,0 0-64,0 0 96,1 15 64,-16 16-64,0-1-64,0 16 64,0-1 0,0 1 32,0 15 0,0-16-160,15 16 32,-15-15-224,15 0-96,0-16-384,0 0-128,-15 1-128,16-1-1376,14-30 65,-15 15-673,0-30-2112</inkml:trace>
  <inkml:trace contextRef="#ctx0" brushRef="#br0" timeOffset="452096">27515 17295 7936,'-46'0'2976,"31"15"-1600,15-15-608,0 0 864,0 0-416,0 15-65</inkml:trace>
  <inkml:trace contextRef="#ctx0" brushRef="#br0" timeOffset="452268">27470 17356 18527,'30'16'992,"-14"-2"-96,30 2-224,-1-1-128,0 0-224,1 1-64,0-16-192,14 14-64,-29 2-992,14-1-384,-14 0-1472,0-15-607,-17 16-1217</inkml:trace>
  <inkml:trace contextRef="#ctx0" brushRef="#br0" timeOffset="452858">28093 17219 8704,'0'0'3232,"15"0"-1728,-15 0-896,0 0 928,16 0-704,-2 15-193,-14 1-191,16-1 0,-1 30-224,-15 1-128,15 15 0,-15 0 0,0-15 32,0 14-64,-15-14-64,15 0 32,0-16-32,0 0 64,0-14 32,0-1 160,15 0 96,-15-30 0,16 0 96,-16-1-224,0-14-64,0-16 32,0 0 32,0-14-96,15-1-32,-15 16-96,15-1-32,0 0 160,0 16 64,1 0 64,14 14 64,0 1-96,1 0 32,0-1-160,14 16 0,0 16-32,-14-16 32,14 15 0,-14 0 32,0 15-160,-17 1 32,2 0 64,-1-17 32,-15 17-320,-15-16-160,15 1-32,-30-2 64,-1 2 224,0-16 64,-14 0 64,14 0 64,-14-16-32,0 16-32,14-14 32,0 14 32,1 0 32,15 0 96,0 0 96,15 14 160,0 2 160,30 14 160,-15 0 32,16 1 64,-1 0-288,16-1-96,-16 16-256,16-16-96,-16-15-64,0 16 32,-14-16-768,14 0-256,-14 0-1600,14-15-672,-15 15-7135,0-45 4671</inkml:trace>
  <inkml:trace contextRef="#ctx0" brushRef="#br0" timeOffset="453508">29584 17903 7168,'0'0'2720,"0"0"-1472,0 0-256,0 0 928,0 0-416,16-15-129,-16 0-255,0 0-64,14 0-576,-14-16-160,0 1 32,0-1-160,-14-14 64,14-1-160,-16-15-64,16 0 0,0 1 32,0-1 32,0 30 32,0 1-64,16-16-64,14 31 160,0-15 32,0 14 0,16 1-32,0 15-96,14 0-64,-29 0-64,0 15-32,-1 1-800,-15-1-288,0-15-1024,-30 45-351,0-14-1409,-15-1-1440,-16-14 2112</inkml:trace>
  <inkml:trace contextRef="#ctx0" brushRef="#br0" timeOffset="454180">29386 17538 8448,'15'16'3232,"30"-32"-1728,1 16-704,-15 0 992,14 0-545,1 16-159,0-16-544,14 0-256,-14 0-192,-16 0-96,16 0 32,-16 0-32,1 0 0,-16 0 0,1 0 0,-16 0-288,0 0-128,0 0 64,-31 15 128,0-15 64,17 31 0,-17-1 128,0-15 0,1 16 224,15-1 128,15 0 192,0-14 128,0-1 96,31 0 32,-1-15-160,0 0-32,0-15-256,16 0-128,-16-1-96,16-14-96,0 14-544,-16-14-192,1 0-576,-16 0-128,0 14-160,-15 1-31,0 0 95,0 15 96,-15 0 96,0 0 32,0 15 640,15 16 384,0-17 512,0 17 160,0-16 544,15 15 256,0 1 32,15 0-32,-14-16-384,-1 0-160,-15 0 64,15 0 63,0 1 321,-15-16 96,15 0-64,-15 0-32,0 0-192,0-16-96,0-14 64,0 0 0,16-1-320,-16-14-96,15-1-256,0 0-64,1 16-64,14-16-64,-15 16 32,30 0 32,1 14-32,0 16 64,0 0-128,-16 16 0,0-2-736,0 2-384,1-1-1088,-16 0-448,1 1-2655</inkml:trace>
  <inkml:trace contextRef="#ctx0" brushRef="#br0" timeOffset="454790">31667 17600 8064,'31'-31'3072,"-31"31"-1664,14-15-928,-14-1 768,0 16-128,0-14 127,0 14-255,-14-16-128,14 16-480,-31 0-256,0 0 0,1 0-32,-31 16 96,16-2 32,-1 2 32,0 14 0,16-14 64,-16-2-96,31 2-64,0 14 0,-1-30-32,16 16 0,16-16 0,-1 0 64,16 0 32,-1 0-96,0 0-96,0 0-96,-14-16-32,14 16-96,-14 0-32,-1 16 32,-15-2 128,0 2 32,-15 14 32,-16-14-96,16 14 64,-31 0 96,16-14 32,0 14-192,-16-14 0,-15-16 32,16 14 32,-17-14 32,2 0 0,14 0-448,0-14-96,1-2-704,14 1-320,16-16-735,0 16-225,15 0-1472</inkml:trace>
  <inkml:trace contextRef="#ctx0" brushRef="#br0" timeOffset="455212">31774 17645 7552,'0'-15'2880,"0"-1"-1536,-15 2-800,0-2 800,15 1-288,0 15 0,0 0-385,-16-15-159,2 30-288,-2-15-96,1 15 64,0 1-32,-1 14 0,-14 0 32,15-14 32,15-2 96,0 17 128,0-16 160,0 1-32,15-16-32,15-16-224,1 1-128,0 0-192,-1-1 0,0 2-224,0-17-96,-14 16-672,-1-15-224,0 14-608,1 1-127,-16 15-161,0 15-32,0 1-512,0-2-960,0 17 1184</inkml:trace>
  <inkml:trace contextRef="#ctx0" brushRef="#br0" timeOffset="455712">31850 17600 8832,'31'0'3328,"-16"-16"-1792,30 16-1152,-14 0 768,30-15-128,-1 15 31,32-15-575,-31 15-224,15-16-160,-16 2-576,-14 14-160,0-16-1439,-16 16-577</inkml:trace>
  <inkml:trace contextRef="#ctx0" brushRef="#br0" timeOffset="455524">32108 17888 8704,'15'-14'3328,"0"14"-1792,1 0-864,-1-16 960,-15 16-289,0-15 1,15 0-480,-15-16-160,0 16-384,0-31-192,0 16-96,-15-16 32,15-14 32,0 14-32,-15-15-64,15 0-64,0 1-32,15 29-32,-15-14 96,15 29 0,0-14 32,16 14-96,-16 16 0,30-15 64,1 15 64,-16 15 0,16-15-32,-16 16-672,1-16-288,-16 15-512,1 0-191,-2 1-1441,-14 14-640,-30 0 352</inkml:trace>
  <inkml:trace contextRef="#ctx0" brushRef="#br0" timeOffset="456571">32489 17508 10624,'0'16'4032,"0"-16"-2177,15 14-1375,1-14 928,-1 0-480,15 16-64,16-16-448,-1 0-96,17 0-192,-17 0-32,16 0 32,-31 0-416,16 0-224,0 0-352,-16 0-128,0-16 128,-14 16-128,-16 16 513,-16-16 319,16 15 192,-15 16 383,0-17 97,15 2 192,0 14 32,-16-14-32,32-2-64,-16 2-128,15-16 0,16 0-160,-1 0-32,0 0-128,16-16-32,-31 2-192,31-2 32,-16 1-224,1 0-96,-16-1-32,0 2 32,1-2 32,-2 16 96,-14 0 64,-14 16 64,-2-2-32,16 2 32,-15-1 128,15 0 96,0 15 224,15-14 64,1-1 32,-2 0 32,2-15 0,14 0 96,0 0-288,1-15-32,0 0-160,-17-1-96,17-14 0,-16 15-32,1-16-576,-16 1-256,0 0-896,-16 14-352,1 2-607,0 14-225,-1 0-1408</inkml:trace>
  <inkml:trace contextRef="#ctx0" brushRef="#br0" timeOffset="455978">32793 17143 6400,'0'0'2368,"0"-15"-1280,-16 46-576,16-31 704,0 0-288,-15 15 0,15 15-160,-15-15-96,0 46-352,0 0-192,-1 0-96,1 0-32,15 15 64,-15-15-672,15 0-288,15-16-960,0-14-448,-15 14-960</inkml:trace>
  <inkml:trace contextRef="#ctx0" brushRef="#br0" timeOffset="457040">33872 17600 8448,'0'-16'3232,"-15"16"-1728,15-15-896,0 15 832,-15-15-256,15 15-65,-15 0-63,0 15-32,15-15-544,-16 15 0,-14 1 32,15-2 32,0 2 32,-1 14 0,1-14-64,15-2-128,0 2 0,15-16-160,1 15-64,-16-15 0,30 0-32,-15 0-224,0 0-64,1-15-288,14 15-128,-15-16 32,0 2 64,1-2 128,-1 16 64,-15 0 96,0 0 128,0 0-32,-15 0-32,15 16 0,-16-16 96,1 14-288,15 2-32,-15-1-512,15 0-256,15-15-736,-15 16-287,15-16-897,1-16-384,14 16 320</inkml:trace>
  <inkml:trace contextRef="#ctx0" brushRef="#br0" timeOffset="457619">34070 17675 7808,'0'-15'2880,"0"15"-1536,-15 0-640,15 15 832,0-15-256,0 0-1,0 15-191,0 1 32,0-1-608,15 0 0,-15 0 0,15 16-192,0-16-32,1 0 128,-1-15 32,0 15-96,0-15-32,0 0-128,-15 0-32,16 0 32,-16-15 32,0 0-192,0 0 0,0-16-32,0 1 64,0 15-96,0-16 0,0 1-32,0 15 0,15-1 0,0 1 0,1 15 0,14 0 0,0 15 128,0-15 32,1 16 224,14-1 192,-14 0 32,0-15 32,-1 15-96,0-15-32,-14 0-192,14 15 0,0-15-96,-14 0 0,14-15-32,-30 15 0,15-15 0,0 0 0,-15 0-160,-15-1 32,15 1-64,-15 0 0,-15 15 0,-1 0-64,0 15 96,1 0 0,0 1 32,-16 14 0,0 0 64,16 1 96,15-1 64,15-14 32,0 14-64,15-15 32,15 0-128,-14 1 0,14-1-800,16 0-352,-16-15-2080,16 15-832,0-15-2463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10:14:49.3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9751 10558 6016,'0'0'2272,"0"0"-1216,0 0-544,0 0 704,0 0-224,0 0 64,-13 0-256,13 0-32,0 0-416,-13 0 128,13 0 160,0 0-1,-14 0 97,1 0-64,13 0-32,-13 0-64,0 0-32,-14 13-32,1-13 0,-1 0-64,-12 0-32,-1 13-160,0 1-96,0-14-64,0 0-96,1 13 96,12 0 0,-12 1-32,25 12-64,-12-13 32,13 0-32,-14 13-96,14-12 64,13 12 32,0-12 0,0 12-96,0-13 0,0 14 64,13-14 64,14 0 0,-1 1-32,14-14 32,0 12-32,12 2 0,1-14 64,0 0-32,-13 0-32,0 0-64,0 13 32,0 0 32,-14 1 64,14-1-32,-14 0-32,1 0 96,-14 0 0,0 1-32,0 12-64,-13-12 224,0 12 96,0-13-32,-13 0 0,13 13-96,-13-12-32,0 12-96,-14-12-64,1-1 32,-1 0 32,1 1-32,-14-14-32,0 0-64,14 0 32,-1 0 32,1-14 0,-1 1-864,14 0-352,13-1-1024,0-12-416,0 0-1983,13-1-1697,0 0 2560</inkml:trace>
  <inkml:trace contextRef="#ctx0" brushRef="#br0" timeOffset="1195">9950 10638 6400,'0'0'2368,"0"0"-1280,-26-13-640,26 0 704,-14 13-160,14 0 64,0 0-128,-13-14 64,0 14-128,-1 0 31,14 0-223,0 0-96,-13 0-192,26 14 0,-13-1-32,0 0 32,27 13-128,-14 1 0,1-1-32,-14 1 32,26 26-128,-13-14-96,0 1 0,1 0 32,-1 0-32,0-14 64,0 0-128,0 1 0,1-1 32,-14-12 64,13-1 32,-13-13 32,13 13-64,-13-13-64,0-13 32,-13 0 32,13-1-32,-13-25 64,-1 12-64,1-12-32,0-14 32,13 13 32,-13-13-96,13 13 0,0 14-32,0-14 0,0 27 64,0-14 0,13 27 0,0-13 0,0 13 0,1 0 0,-1 13 0,0 14 0,1-14-96,-2 0 64,15 14 96,-14-14 32,13 14 32,-12-1 0,-1 14-160,0-14 32,14 14 0,-14 0 64,1-14-32,-14 0-32,12 1 32,2-14-32,-1 0 0,0 1 64,-13-14 32,14 0 96,-14-14-96,0 1-64,12-13 0,-12-14-32,0-13 0,0 13 0,0-13 0,0 14 0,0-14 0,0 13 0,0 0-96,14 1 64,-14 12 32,0 1 0,13-1 0,-13 1 64,0 13-32,13-1-32,-13-12-64,0 0 128,0 12 64,14 1-32,-1 13 0,0 0 96,1 0 32,-2 0-32,2 13-32,-1-13-32,0 14 64,1-1 32,-2 0 96,2 0-224,-1 14-128,0-14 64,1 13 32,-1 1 128,14-1 96,-15 14 0,15 0 64,-14-14-128,1 14-64,-2 0 0,2-1-32,-1-12-160,-13-1 32,13 1 0,-13-1 64,14-13-192,-14 1 32,0-1-736,0-13-352,0 0-640,0-13-288,0-14-1568,0 1-607,0-14-257</inkml:trace>
  <inkml:trace contextRef="#ctx0" brushRef="#br0" timeOffset="1796">10757 10427 6400,'-14'13'2368,"14"-13"-1280,-13 0-512,13 0 800,-13 13 0,13-13 128,-13 0-192,-1 0-33,14 0-703,0 0 288,0 0 192,0 0 96,0 0 0,0 0-352,0-13-160,14 13-96,-1 0-32,0 0-128,0 0-64,1 0-192,-1-13-96,0 13-96,13 0 32,1-13 96,-1-1 32,-12 1-32,25 13 32,-12-13-64,12 0-32,-12 13 32,-1 0-32,1-14-352,-14 14-160,14 0-320,-14-13-32,0 13-544,-13 0-128,13 0-480,-13 0-159,0 0-673,0 0-192,13 0-544</inkml:trace>
  <inkml:trace contextRef="#ctx0" brushRef="#br0" timeOffset="2276">10956 10440 7552,'0'0'2880,"-14"13"-1536,14-13-864,0 0 832,0 0-224,0 0 32,0 0-33,0 0 65,0 0-640,0 14 64,0-14 0,0 13 32,0 0 32,0 13-160,0 1-32,0-1 0,14 14 64,-14 0-96,13-1 0,0 1-96,0 13-32,0-13-160,1-1-96,-1-12 0,0-1 32,0 14-96,1-27 0,-14 14 96,13-14 32,-13-13-544,13 13-224,-13-13-1312,0 0-480,0-13-2463,0-14-2049,0 1 2752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08:28:49.873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5004 2237 4736,'15'0'1824,"-15"-16"-960,15 16-384,-15 0 640,0-15 96,16 15 608,-16-15-480,0 0-736,0 0 64,0-1 0,0 1-96,0 15 63,-16-15-287,1 0-64,0-1-160,-1 16-96,2-15 0,-17 15 32,16 0-32,-15 0 64,14 15-128,-14 1 0,14 14 32,-14-15 0,0 31 0,0-16 0,14 1 0,1 14 0,-16 16-96,17-15 64,14 15 32,-16 0 0,16-16 0,0 16 0,0-15-96,16-1 64,14-14 96,-15 14 96,0-14 0,15-16 64,16 0 0,-16 0 32,16-15 0,0 0 0,0 0-64,-1 0-32,-14 0-96,14-15-64,-30 15 32,16 0 32,-16-15-800,-15 15-384,16 0-831,-16 0-385,0 0-1920</inkml:trace>
  <inkml:trace contextRef="#ctx0" brushRef="#br0" timeOffset="609">5536 2510 5888,'0'0'2176,"0"-30"-1152,0-1-224,0 31 864,0-15-480,0 15-128,0 0-320,0 0-96,0 0-352,-15 0-32,15 0 64,-15 0-128,-1 0-32,2 0-1,-2 15 33,1 0-32,0 1 64,15-1-128,-16 0-64,2 15 64,-2-14 0,1 14 96,15 0 96,0 1-128,0 14-32,0-14-128,15 0-32,1-1 32,-2 0 0,2-30 64,14 16 96,-14-32 0,29 16 0,-14-30-32,-1 0 64,0-16-96,1 0 0,-16 16-32,0-16 32,-15 16-64,15 0 64,-30 14-64,0 1-32,0 0 32,0-1 32,-1 1-96,-14 15 0,14 15-32,16-15-64,-14 16-544,-2-16-288,16 15-479,0 0-225,0-15-1152,0 0-448,16 16 32</inkml:trace>
  <inkml:trace contextRef="#ctx0" brushRef="#br0" timeOffset="1140">5871 2480 4736,'0'0'1760,"0"0"-960,0 0-32,0 0 768,0 0-192,15 0-96,-15 16-320,16-2-128,-16 2-448,15-1 0,0 16 64,0-1-224,0 0-96,1 0-64,-1-14-32,0 14 64,0-14 32,-15-2-32,15 2-64,-15-1 32,16 0 32,-16-30 384,0 0 127,0 15-95,-16-16-32,16-14-192,0 15 0,0 0-96,0-15 0,0 14 32,0-14 32,0 0-32,16-1-32,-1 0-96,0 17-64,0-17 32,1 16 32,-1-1-96,0 2-64,0-2 64,-15 16 0,15 0-480,-15 0-192,0 0-991,0 0-353,0 0-1280,0 0-1632,0 0 1504</inkml:trace>
  <inkml:trace contextRef="#ctx0" brushRef="#br0" timeOffset="1734">6297 2465 4224,'0'15'1664,"15"-15"-896,-15 0-416,0 0 576,15 0-128,1 16 0,-1-2 0,0 2-32,0-1-416,0 0 64,1 15 32,-1-14-32,0-1 0,0 16-96,1-17 32,-16 2-64,15-1 0,-15 0-160,15-15-32,-15 0 32,0 0 0,0 0 64,15 0 32,-15-15-32,0 0 32,0-1-64,0-14 0,0 0-96,0 0 32,0-1 128,0 0 127,0 1-63,15 0 0,1 0-96,-16 14 32,15-14-192,0 14-96,0 2 96,16 14 32,-16-16 0,0 16-64,0 16 96,0-16 64,16 14-64,-16-14 0,0 31-32,1-16 32,-1 15 0,0 1 32,0 0 0,0-1 0,1-15-64,-1 16-64,-15-1 160,15-15 32,-15 16-224,15-17-32,-15 2-160,-15-1-992,0-15-319,15 0-1121,-15 0-480,15 0-608</inkml:trace>
  <inkml:trace contextRef="#ctx0" brushRef="#br0" timeOffset="2359">7027 2525 6912,'15'15'2624,"-15"-15"-1408,15 0-864,0 15 736,-15-15-224,16 0-32,-1 0-96,0 0-96,15 0-320,-14 0 0,-1-15 32,16 15-65,-1-15 1,-15 0-160,0-16-32,15 16 32,-14-1 0,-1 2-160,0-2-32,-15 1 32,16 0 64,-16 15 0,0-16 64,0 2-128,0-2 0,0 1 96,-16 15 32,1-15-32,-16 15-64,17 0 32,-2 0 32,-14 0 32,14 15 96,2 0-96,-2 1 0,16-2 160,-15 17 96,15 0-64,-15-1 64,15 0-192,15 1-32,-15-1 128,15 1 96,1-1-64,14-14 0,-15-2-96,0 2-32,15-1 32,-14 0 96,14-15-64,0 16-64,-14-16-64,14-16 0,-14 16-64,14-15 64,0 15-64,-14-15-32,-2 15 32,17-16 32,-16 16-448,-15 0-224,0 0-736,0 0-288,0 0-607,0-14-289,-15 14-1888</inkml:trace>
  <inkml:trace contextRef="#ctx0" brushRef="#br0" timeOffset="6110">5826 3637 4736,'0'16'1760,"0"-16"-960,15-16-224,-15 16 640,0 0-192,0 0-32,0-15-192,0 15-64,0-15-384,0 0 128,-15 15 96,15-15 32,-16 15 32,1 0 0,0-16 63,-16 16-255,1 16-96,-16-16-192,16 0-64,0 15-32,-16 0-64,31 0 32,-16 0-32,1 1-96,15 14 64,-1 0 32,1 1 0,0-16-96,15 15 64,0-14 96,0-1 32,15-15-192,0 15 0,1-15 96,14 15 64,1-15-96,14 0 32,1 0 0,-1 15 0,1 1 0,15-1 64,-15 0-96,-1 0 0,-14 16 32,14-16 64,-30 15 32,1 1 32,-1-16-64,0 15-64,0-14 96,-15-1 0,-15 0 160,15 0 160,-30-15-32,14 15 32,-14-15-160,-16 0 0,1 0-224,-1 0-32,0-15 0,16 15 0,-16-15 0,31 15 0,0 0-800,15 0-256,0 0-927,15 0-385,16 0-2048</inkml:trace>
  <inkml:trace contextRef="#ctx0" brushRef="#br0" timeOffset="6610">6145 3834 7296,'0'-15'2720,"0"15"-1472,0 0-832,0 0 704,0 0-224,0 0 0,16 15-64,-16-15 32,15 16-481,0-16 129,0 30 64,0-15-128,16 16 0,-1-16-256,1 15-64,-16 1-64,31-16-64,-16 0 96,0 0 64,1 0-576,-1 1-160,-15-16-672,1 0-159,-1-16-961,0 1-416,0 0-832</inkml:trace>
  <inkml:trace contextRef="#ctx0" brushRef="#br0" timeOffset="6844">6571 3804 7552,'0'0'2816,"0"0"-1536,0 15-864,0-15 768,0 16-192,0 14-32,15-15 32,-15 31-1,0-16-511,16 16 64,-16 15 96,0-16-160,0 16 0,0 15-224,14-15 0,2 0-96,-16-15 0,0-16-256,0-15-1344,15 0-512,-15-45-1343,15 0-481,-15-16 32</inkml:trace>
  <inkml:trace contextRef="#ctx0" brushRef="#br0" timeOffset="7329">6753 3926 8320,'-15'30'3072,"15"-15"-1664,15-15-1088,-15 16 736,0-1-384,16 0-32,-16 0-256,15 0 0,-15 16-224,15-16 127,0 0 97,0 1-128,1-1 0,-16 0-64,15-15 32,0 0-64,-15 15 0,0-15-96,0-15 32,15 0-128,-15-16 0,0 1 32,-15-1 64,30 1-96,-15 0 0,15-16 32,1 31 0,-1-16 64,0 16 96,0 15 0,16 0 64,0 0 64,-1 0 160,0 15-128,-14 16 0,14-16 0,0 15 32,1-14-96,-16 14 0,0 0-96,1 1 0,-1-1-32,0-14 0,0-1-64,0-15 32,-15 15-288,0-15-96,0-15-1056,-15 0-480,15 15-1375,0-16-545,0 1-480</inkml:trace>
  <inkml:trace contextRef="#ctx0" brushRef="#br0" timeOffset="7610">8000 3424 4992,'0'-16'1824,"0"16"-960,16-15-320,-16 15 640</inkml:trace>
  <inkml:trace contextRef="#ctx0" brushRef="#br0" timeOffset="8220">8016 3378 11872,'0'0'1920,"0"-14"-960,0-2-64,-16 16-33,16 0 1,-15 0 128,0 0-256,-1 16-128,-14-2-288,15 17-128,0 0-192,-1-1 0,2 16 128,-2 14 160,1-14-160,15 30-64,15-15 32,-15 0 0,30-16-32,-14-14-64,14-1 96,-14-14 0,14-2-128,0-14 32,0-14 0,16-2 64,0-14-32,-16 14-32,1 1 32,-1 0-32,-15-15 0,16-1 0,-16 16 0,0 0 64,-15 0-96,15 15 0,-15-16 32,0 16 64,0 0-32,0-15-32,-15 15 32,15 0 32,-30-15-96,15 15-64,-16-16 128,1 2 96,-1-2-96,16 16-32,-16-15 0,1 0 64,15-1-96,0 16-64,15-14 64,-16 14 0,16 0 32,-14 0 0,14 0 0,0 0 0,0 0 0,14 0 0,-14 0-96,0 14 64,0 2 32,16-16 0,-16 15-96,0 0 64,0 1 32,15 14 0,-15 0 64,0 1-448,15-1-224,-15-15-1376,0 1-575,0-16-2465</inkml:trace>
  <inkml:trace contextRef="#ctx0" brushRef="#br0" timeOffset="8962">8442 3606 8320,'-16'15'3168,"1"-15"-1728,15 15-992,0-15 896,15 0-512,-15 16-160,0-16-193,16 0 1,-16 0-256,14 15 160,-14-15 32,16 0 160,-1 15 32,0 0-192,1 0 0,-2 1-64,2-1 32,-1 15-128,0-15 0,1-15-96,-2 16 64,2-16-128,-1 0-64,0-16 0,1 1-32,-2-15 0,2 15 64,-1-16-32,0 1 64,1 15-64,-16-16-32,14 16-64,-14-15 32,0 30 32,0-16 0,-14 1-96,14 15 64,-16 0-32,1 0-64,0 0 96,-1 0 0,2 0-64,-2 15 64,1 1-32,0-16 0,-1 15 0,16 15 0,-14-15 64,14 16 64,0-1 160,0 1 192,0-1-96,14 0 0,-14 1-64,16-16 0,14 0-128,-14 0-32,-2 1-32,17-1-64,-16 0 32,15-15 32,1 15 32,-16-15 32,1-15-1216,-1 15-448,0-15-1216,0 0-415,0-1-1857</inkml:trace>
  <inkml:trace contextRef="#ctx0" brushRef="#br0" timeOffset="9725">8958 3545 5888,'0'15'2176,"-15"-15"-1152,30 0-416,-15 0 736,0 0-448,0 16-128,0-16 96,0 0 96,15 14-512,-15-14 96,16 16 32,-16-1 95,15 0 65,0 1-256,0 14-64,0 0-96,1 0 32,-1 1-128,0-16 32,0 15-96,-15-14 0,15-1-32,1 0 64,-16 1-96,0-16-64,0 14 64,0-14 64,0-14 0,0 14 0,0-31-96,0 0-64,-16 1 96,16 15 0,0-16 96,16 17 32,-16-17-96,0 0-32,15 17-32,0-2-64,16 1-64,-31 0 32,15-1 32,15 2 0,-15 14 0,1-16 64,-1 16-32,0-15 64,15 15 64,-14 0 64,-16 0-32,15 15-32,15-15-32,-30 16 64,15-16-32,1 14 0,-1 2 32,-15-1 96,0 0-128,15 15-32,0 1 64,-15 0 96,16-1-64,-16 0-64,15 0 0,0 1-32,0 0-64,0-17 32,1 2 0,-1-1 32,0 0 0,15-15 64,-14 16 32,-1-16 32,15-16 0,1 16 0,-16 0-224,15-15 0,-14 0-32,14-1 64,-15 16-96,0-14 0,1-2-544,-16 1-160,0 0-1056,-16-1-448,16 16-2912,-15 0-1215,-15 0 1887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10:15:07.2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4736 11061 7808,'0'0'2976,"0"0"-1600,0 0-704,0-13 960,0 13-384,0-13-65,0 13-319,0-13-96,0 13-416,14-14 0,-14 1 0,0 0-64,0 0 64,0 0 0,0-14 96,0 14-224,0-14-64,0 1-96,0-14 32,0 1 0,0-1 32,0 0-64,0-13-64,13 14 160,0-28 32,13 14 64,1-13 64,-1 0-160,1 0-96,13 0-32,-1 0 32,1-1-96,0 1 0,-1 0 32,-12 0 64,12 0-32,1 13-32,-13-14 32,12 15-32,14-1-96,-13 13 64,0-13 32,-1 27 64,1-14-96,0 13 0,-1 1 96,1-14 96,0 14-64,-14-14-64,1 27 128,-1-14 32,0 14-224,-12-13-32,-1 13-864,0-1-320,-13 1-1632,13 13-639</inkml:trace>
  <inkml:trace contextRef="#ctx0" brushRef="#br0" timeOffset="493">5542 8904 7296,'-26'27'2720,"13"-14"-1472,13 1-768,0-14 832,0 0-416,0 13-32,0-13-160,13-13-64,1-1-321,-2 1-63,15 13-32,0-13-32,12-1 32,-12-12-128,13 13-64,-14 0 0,14-1-32,-14 2 0,27-2 0,-14 14 0,1-13 0,-14 13 0,14 0 0,-13 0 0,-1 0 64,1 13-32,-14-13 64,0 14 224,1-2 96,-14 2 160,0 12 32,0 14-192,-14-14-96,1 14 32,0 13 0,-1-14-160,-12 1-64,0 0-64,-1 13 32,14-26-224,-1 12 32,2 1-1792,12-13-736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10:14:54.8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6841 11260 4352,'0'0'1664,"0"0"-896,0 0-192,0 0 576,-13 0-32,13 0 64,0 0-96,0 0 32,0 0-608,0 0 64,0-13 64,0 13-64,0 0-32,0 0-32,0 13-1,0-13-127,0 14-64,0-2-128,0 2 32,0 12-64,0 0 0,0 1-32,0 13 64,0-14-96,0 1-64,13 13 64,-13-1 0,0 1-128,0-1 32,0 1 0,0 0 64,-13 0-96,13-1 0,0 1 32,-14-1 64,14-12-32,0 0 64,0-1 224,-12 0 224,12-12-192,0 12-256,-14-12-64,14 12-32,0-13 0,0 0 64,0 1 32,0-2 96,0 2 32,0-1 32,0 0 0,14-13-64,-14 0-32,0 0 32,12 0 32,-12 0-96,0 0-32,0 0-32,0 0 32,14-13-64,-14 13 64,0 0-128,13-13 0,-13 13-32,0 0 0,0 0 128,0-14 32,13 14 512,-13-12-192,0 12-32,0-14-160,14 1 0,-14 0-128,12-1-64,2 2 64,-1-2-224,14-12 32,-14 12 96,14 1 128,-1 0-96,0-1-32,14 2 0,-14-15 64,1 14-32,0 13 64,-15-14-64,15 2 64,-14 12-128,1-14-64,-2 1-1088,2 13-384,-1-13-1152,0 13-415,1-14-2209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10:14:53.7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8587 11128 4608,'0'0'1760,"-13"0"-960,13 0-96,0 0 736,0 0-320,0-14-64,0 14-64,0 0 0,0-12-512,0 12 128,0 0 128,0 0-32,-13-14-33,13 14-95,-13 0 32,13 0-32,-13 0 0,-1 0-96,1-13-32,0 13-64,-14-13 64,14 13-96,-13-14-32,-1 1-64,-12 0 0,12 13-64,-13-14-32,1 14-32,12-12 0,-12 12 0,12 0 0,1-14-64,-14 14 32,14-13 0,-14 13 32,13 0-64,-26 0 32,14 0-64,-1 0-32,-13 13 32,0 1 32,0-14-32,14 12-32,-14 2-64,26-1-32,-12 0 64,-1 14 64,13 0 0,-12-1-32,-1 14-64,-13-14 32,13 14 96,-12-14 32,12 14-128,-13 0 32,13 12-64,1-12 0,12 0 0,-13 0 0,27-1 0,-13 1 0,-1-1 64,14 1 64,13 0-32,-13-14-32,0 14-64,-1-14 32,14-12 96,0 12 32,0-12-736,0-2-288,0-12-1376,0-12-607,0-15-2337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10:18:22.334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 contextRef="#ctx0" brushRef="#br0">4457 10997 7552,'0'-30'2880,"0"15"-1536,0-16-1216,0 31 672,0 0-160,0-15 0,0 15-64,0 0-32,15 0-288,-15 0 128,16 15 32,14 0-1,-15 16 65,16-1-128,-1 31 32,-15 0-160,16 15-64,-1 0 0,1 15-32,-1 1-160,0-1 32,-14-15 0,-1 0 64,0-15-800,0 0-384,0-31-1343,-30-30-2977</inkml:trace>
  <inkml:trace contextRef="#ctx0" brushRef="#br0" timeOffset="403">4214 10998 7040,'0'0'2720,"-15"0"-1472,15 0-672,0 0 1376,0-31-544,0 16-64,0-1-129,0 1-703,15 15-96,15-15-32,1 0-32,0 15 96,-1-15-32,16 15 0,-1-16-224,0 1-64,1 0-64,0 0 32,0 0-64,-1-1 64,1 1-64,15-15 64,-1 15-64,2-16 64,-2 16-128,-14 0-64,14-1-800,-29 1-352,0 15-768,-1-15-287,-15 15-2337,0 0-1024,-15 0 2976</inkml:trace>
  <inkml:trace contextRef="#ctx0" brushRef="#br0" timeOffset="797">4731 11104 7424,'-15'15'2816,"15"-15"-1536,0 0-864,0 0 768,0 0-256,0 0-64,0 0 64,0 0 63,0 16-543,0-1 160,0-15 64,15 0-96,-15 0 64,15 0-160,-15 0 32,16 0-96,-1-15 0,15-1-160,16 1 0,-1 15-160,1-30 0,0 15-96,0-1-32,-16 1-256,16 0-128,-16 0-1408,0 15-576,-14-15-2143,-2-1-1793,-14 16 2528</inkml:trace>
  <inkml:trace contextRef="#ctx0" brushRef="#br0" timeOffset="1267">5446 10557 5632,'0'0'2112,"0"0"-1152,-15 0-576,15 0 672,0 0-64,0-16 128,0 16-256,0 0-64,0 0-448,15 0 0,-15 16 0,0-16 0,0 30 32,15 16-128,1-16 0,-1 16-96,0 15 63,16-1-63,-1 1 64,0 15-128,1-15 0,-1 15-32,1-15 32,-1 0-704,-15-15-287,16-1-961,-16-14-448,0-16-1504</inkml:trace>
  <inkml:trace contextRef="#ctx0" brushRef="#br0" timeOffset="1979">5477 10800 7296,'-31'15'2720,"31"-15"-1472,0 0-544,0-15 896,-15 15-608,15-16-256,0 16-160,0-15 31,0 0-351,0 0 0,0-16 64,15 1-192,0-1 0,1 16 0,14-15 64,1-1-96,14 1-64,1 15-96,-1 0 32,1-1 32,-16 1 0,16 15 0,-15 0 0,-1 15 64,0 1 96,-14-1-288,-1 30-64,0-14-64,0 14 64,-15-14 128,0 15 96,-15-16 0,-15 0 64,14 1 0,-14-1 32,0 1 128,-1-16 160,16 0 128,-16 0 128,16-15-64,15 0 0,0-15-320,0 15-96,15-15-128,1 0-64,14-1 32,1 1-32,-1 0 0,0 15 64,1-15-96,14 15 0,-14 0 32,-1 0 0,1 15 64,-16 0 32,15 16-32,1-1 32,-16 0-64,-15 1-32,15 14 32,-15 1-32,-15 15 128,0-15 64,0-1-64,-16 1-32,1-1-96,-1 1-32,-14-15 32,-1-1 64,0-15-32,-14 0-32,29 1-64,-15-32 32,16 16-672,0-15-320,14-15-2400,16-16-959</inkml:trace>
  <inkml:trace contextRef="#ctx0" brushRef="#br0" timeOffset="4485">9812 10618 5632,'15'-16'2176,"-30"16"-1152,15-30-576,0 30 640,0-15-192,-16-1 0,2 1-128,14 0-96,-16 0-352,1 0 0,0-1 32,-1 1 0,-14 0 32,15 0-128,-16 15 0,1 0-160,-16 15 0,0 0-96,16 16-32,0-1 32,0 16 0,-1 15-96,16-1 64,-15 1-32,14 15 0,16 0 64,-15 16 0,15-16 0,0 0 64,0-15 96,15-1 128,-15-14-192,30-16-64,1 1-96,14-16 0,1 0 128,15-15 95,-16-15-63,17 15 0,-17-15-32,1 15-64,-1-31 32,1 16 32,0 0-32,0-15-32,-1 14 96,0 16 0,1-15-128,0 0 32,-16 0 0,0 0 64,1 15-32,-16-16-32,1 1 32,-16 15 32,0-15-32,-16 15-32,1-15 96,-16 15 0,1-16-32,-16 1-64,16 0 32,-16 0-32,16-16 0,0 1 0,0 0-96,-1-1 64,16 1 32,-15-1 0,14 1-96,1 15 64,15-16-32,-15 16 0,15 0 0,0 15 0,0 0 64,0 0 0,15 0 0,-15 15 64,15 0 96,-15-15 128,0 15-128,16 16-96,-16-1 32,0-14 64,0 14-128,0-15-32,0 16-768,0-16-319,0-15-1345,14 15-512,-14-15-800</inkml:trace>
  <inkml:trace contextRef="#ctx0" brushRef="#br0" timeOffset="5068">10694 10755 7040,'-16'0'2720,"16"0"-1472,-15 0-1184,0 0 608,15 0-224,-16 0 64,2 16-96,-2-16 64,1 0-256,-16 15-64,16 0 32,-15 0 96,15 0 160,-16 16-192,16-1-64,15 1 96,0 14 64,0-14-192,0 14-32,15 1-128,0 0-32,1-1-32,14-14 0,0-16 128,1-15 96,0 0-65,-1-15 1,16 0-32,-16-16 32,-15-15 0,0 1 96,1 14-96,-16-14 0,-16-1-32,1 16-64,-16-16-128,1 31 0,15-16-288,-16 16-127,17 0-513,-2 15-192,1 0-384,15 0-128,15 0-1504</inkml:trace>
  <inkml:trace contextRef="#ctx0" brushRef="#br0" timeOffset="5561">11286 10846 6144,'0'-15'2368,"-14"15"-1280,-2 0-640,16-15 640,-15 15-544,0 0-160,-1-15-32,2 15 96,-2-16-256,1 16-32,-16 0 32,16 0 96,-15 16 64,15-1-96,-1 0 0,1 15-32,15 16 32,-15 0 64,15-1 128,15 31-192,-15-30 0,15 0-65,16-1 33,-16-14-128,15-16 0,-14 1 32,14-16 0,-14-16-64,14-15-64,-15-14 32,0-1-32,1-15-96,-16 16 64,0-16-32,0 15 0,0 1-96,-16 14 32,1-14-223,0 14-97,-15 1 96,14 15 64,1-1-288,0 16-64,15 0-672,0 16-224,0-1-1152,15 0-1280,0 0 1312</inkml:trace>
  <inkml:trace contextRef="#ctx0" brushRef="#br0" timeOffset="6045">11759 10785 6400,'-15'0'2464,"15"-15"-1344,-16 15-832,16 0 704,-15-15-544,0 15-160,0-15-32,-1 15 32,1-15-128,0-1-96,-16 16 32,16 16 64,0-16 64,0 15-32,-1 15 32,1-15 0,15 31 96,0 0-32,0-1 64,15 1-128,1 15-64,14-16 0,-15 1 32,16-16-96,-16-14-64,16-1 0,-1-30 32,-15 15 96,1-31 128,14-14-65,-15-1-63,-15 0 0,15 1-32,-15-1-64,0 16-64,-15-1-192,0 1-32,0 15-479,0-1-161,-1 1-544,1 15-224,0 0-704,0 0-192,15 15-64</inkml:trace>
  <inkml:trace contextRef="#ctx0" brushRef="#br0" timeOffset="7584">11789 10739 5888,'0'0'2272,"0"0"-1216,-16-15-736,16 15 544,0 0-224,0 0 32,0 15-256,0-15 0,16 0-256,-16 15 32,15 1 32,-15 14 32,15-15 64,16 31-96,-16 0 32,0 14-32,15-14 96,1 30 128,-1-15 32,1 0 0,-1 0 127,-15 15-223,16-16 32,-16 1-256,0 15-32,0-15 64,-15 0 96,0 0-64,0 0 32,0-16-96,-30 16 64,-1-15 64,1-1 64,0-14 96,-1-1 64,1 1-288,-16 14-64,1-14-96,-1-16-64,-15 15 32,0-14 32,0-1-32,1-15 64,-1 0-64,15-15 64,16-1-224,-1 1 32,1 0-832,15-16-320,-1-14-1280,1-16-543,15 0-1473</inkml:trace>
  <inkml:trace contextRef="#ctx0" brushRef="#br0" timeOffset="8006">11911 10313 3200,'15'-30'1216,"-15"0"-640,15 14-320,-15 16 352,0 0 480,0-15 352,15 15 0,-15 0 96,0 0-32,16 15 96,-16-15 383,0 16-1055,15 14 64,15 0-64,-14 16-256,14 0-32,0 14-384,1 1-96,14 15-96,-14-15 32,-1 15-64,16 0 64,-31-15-64,16 0 64,-16 0-224,0-16-32,0-14-2560,-15-15-831,15-16-481,1-16-32</inkml:trace>
  <inkml:trace contextRef="#ctx0" brushRef="#br0" timeOffset="8542">12534 10831 9472,'16'30'3520,"-16"-30"-1920,15 0-1600,-15 16 736,0-16-192,30 0 31,1 0-159,-1 0 0,1 0-256,-1-16 128,0 16 32,1-15-160,-1 0-32,1 0 0,-1-16 0,-15 31-64,0-15 32,1 0 0,-1 0 96,-15 0-160,0-1-32,0 1 64,-15 0 96,-1 0-64,-14-1-64,15 16 0,-31-15-32,1 30-96,-1 1 64,0-1 96,16 0 32,-1 16-128,1-1 32,15 16 192,0-1 192,-1 1 0,16-1 32,0 1-96,16 0 32,-1-16 160,15 16 64,16-31 128,15 0 32,-16 1-192,1-16 0,15-16-32,-16 1-32,1 0-160,-15 0-64,-1-1-128,0 1-96,1 0 0,-1 15 32,-15-15-736,16 15-352,-16 0-1376,-15 0-544,15 15-3327</inkml:trace>
  <inkml:trace contextRef="#ctx0" brushRef="#br0" timeOffset="9851">15165 11119 4608,'0'0'1760,"0"-15"-960,15 15-448,-15 0 576,0 0 0,0-15 96,0 15 64,16 0 128,-16 0-672,0 0 192,14 0 384,2 0-32,-16 0-193,15-15-31,0 15 0,-15 0-32,0-15 32,0-1-416,0-29-160,0 14-128,0-14-32,16-1-64,-2-15-64,-14-15 32,16 0 32,-16 0-32,15 15-32,-15-15-64,15 15 32,1 16 96,-16-1 32,14 16-128,-14-1-32,16 16 32,-16 0 0,15 15 32,-15 0 0,15 0 0,1 0 0,14 15 64,-15 16 32,0-1 32,16 0 64,-1 16-96,1 0 0,-1 14-32,0 1-64,1 15 32,0 0 32,14 16-96,16-16 0,-15 0 32,-1-15 64,-14-1-192,-17-14 32,17-16-896,-16 1-288,-15-16-992,0-15-383,16 0-2209</inkml:trace>
  <inkml:trace contextRef="#ctx0" brushRef="#br0" timeOffset="10174">15408 10861 8832,'-30'0'3328,"30"0"-1792,0 0-1376,0 0 768,0 0-32,0 0 191,15-15 97,0 15 64,1-15-672,14 15 96,-15-15 0,31 15-96,-16-15 64,1-1-352,-1 16-96,0 0-64,1-15 0,14 15-160,-14 0 32,0 0-768,14 0-2624,-14 0-383</inkml:trace>
  <inkml:trace contextRef="#ctx0" brushRef="#br0" timeOffset="11399">16184 10664 4352,'0'0'1664,"0"0"-896,0-16-352,0 16 608,0-15-32,0 15 64,0 0 32,0-15 128,0 15-672,0 0-32,0 0-32,0 0-64,0 30 0,15 1-160,-15 15-160,15-1 32,1 1-96,-1 15-32,0-15 96,1-1 64,-16 1 0,14-16 0,-14 1-32,16-1 64,-16-30-33,0 15 65,0-15-64,0-15 0,0 0 32,0-31 32,0 16 32,0-16 64,-16 1-96,16 14-64,0 0 0,16-14-32,-16 14-64,0 31-64,15-15-64,-15 15 32,15-15 32,1 30 0,14-15 0,-15 31 0,16-16 0,-1 15 64,0 16-32,-14-15-32,14-16 32,-15 15-32,0 1 0,1-16 0,-2 0 0,2-15 64,-16 0-96,0-15 0,15 0 32,-15-16 64,0 1-32,15 15 64,-15-31-64,0 15-32,16 1 32,-16-1-32,14 16-96,-14-15 64,16 30-32,-1-15 0,0 15 64,1 15 0,-2 0 0,2 0 64,-1 0-32,0 16 64,1-1 64,-1 1 64,0 0-192,0-1 0,-15 0 32,15-14 32,1 14-128,-16-15-32,15 0-608,-15-15-288,15 16-703,-15-16-225,0 0-1056,16 0-384,-16 0 224</inkml:trace>
  <inkml:trace contextRef="#ctx0" brushRef="#br0" timeOffset="11869">17127 10740 7808,'0'-15'2976,"0"15"-1600,0 0-1248,0 0 672,0 0-96,-15 0 64,0-16-352,15 16-96,-15 0-192,-1 0-96,1 0 0,0 16 96,0-16 160,0 15-96,-1 0 64,16 0 31,0 0 161,-15 31-128,15-16 64,0 16-160,15-16 32,-15 1-32,0-1 96,16-30-96,-1 15 32,0-15-160,0-30 0,-15 15-32,15-31-64,1 16-192,-1-1-128,0 1-160,-15 0-128,0 14 192,15-14 160,-15 30 96,0-15 96,0 15-32,0 15 32,0 0 192,15 0 64,16 16 0,-16-1 32,0 16-64,16-16 64,-1 1-128,-15-1 0,16 0-32,-16-14-64,0-1-672,16-15-288,-16 0-2047,0-15-865,0-1 192</inkml:trace>
  <inkml:trace contextRef="#ctx0" brushRef="#br0" timeOffset="12432">17524 10664 11648,'-16'0'4384,"16"0"-2369,0 0-2335,0-16 1248,0 1-480,16 0-224,-2 15-128,2-15-64,14 0-32,-14 15 0,-2-16 0,17 16 0,-16 0 0,1 0 64,-2 0-32,2 16-32,-1 14-64,0 0 32,-15-14 96,0 14 32,16 16-128,-16-16-32,0 1 32,0-1 0,-16 16 32,16-1 64,0-14-32,-15-1-32,15 0 160,-15 1 32,-1-1 128,16-14 32,0-1-32,-14 0 32,14 0-128,0 0 32,14-15 32,-14 16 64,16-16 32,-1-16 0,16 16-64,14-15-32,-14 15 32,15-15 32,-1 0-96,0 15 0,-14 0-224,0-15-32,14 15 0,-14 15 64,-17-15-32,17 0 64,-16 0-768,1 0-256,-16 0-1120,0 0-352,0 0-2079,0 0-801,-16-15 1312</inkml:trace>
  <inkml:trace contextRef="#ctx0" brushRef="#br0" timeOffset="13505">18329 10739 7296,'0'0'2816,"0"0"-1536,0 0-576,0 0 832,0 0-672,0 0-224,0 0 32,0 0 95,0-15-415,0 0 224,16 0 160,-16-1-96,0 1 0,0-15-224,-16 15 0,16 15-128,-15-16 64,0 1-64,0 15 0,-16-15-32,16 15 0,-15 15-64,14 16-32,1-1-96,-15 0-64,15 1 32,15 14 32,-16 2 32,16-17 96,0 0-96,16 1 0,14 14 96,0 1 96,1-31 64,-1 0 96,-15-15-160,16-15-96,-1 0-96,1-15 0,-16-1-224,15-14 32,-30 14-384,0 1-192,0-16-192,0 0-96,-15 16-480,0-1-128,15 16-32,-15-15 129,15 30-321,0-16-64,0 16 0,0 0 32,15 0 448,15 0 256,1 0 1088,-1 16 544,1-16 608,-1 15 352,0 0 0,-14 0-32,14 16-224,0-1-32,1-15-256,-1 16-96,-14 15 31,-1-31 1,15 31 32,-15-31 0,1 15-224,-16-15 0,15-15-96,-15 0 0,0 0-96,0-15-32,0 0-192,-15-15 0,-1-16-160,16 0-64,-15 15 192,15-14 96,15 14 32,-15-14 32,16 14-192,-1 1-64,0 15-64,0-16-64,16 31 96,-16-15 0,15 15-128,1 0 32,-16 0 0,15 15 0,-14 0 64,-1 16 32,15-1-32,-15 1 32,1-1-64,-16 1-32,15 14 96,-15-30 0,15 1 32,-15 15 0,15-1 64,0 0 32,-15-14 32,31 14 0,-1 0-64,1 1 32,-1-16 0,16 0 96,-16-15-32,16 15 64,-16-15-128,1-15-64,-16 15 0,15-15-32,-15 0-160,1 0 32,-1-1 0,-15 16 0,15-15-96,0 0 64,-15 0-384,16 15-224,-16 0-1056,0 0-448,0 0-1760,0 0-799,0 0-897</inkml:trace>
  <inkml:trace contextRef="#ctx0" brushRef="#br0" timeOffset="17735">21219 10253 2944,'0'-15'1120,"0"15"-576,0 0-160,0 0 512,0 0 32,0 0 160,0-15-96,-15 15 32,15 0-576,0 0 224,0-16 192,-15 16 0,15 0 64,0-15-256,0 0 0,0 15-96,-16 0-64,16 0-193,0 0-127,0 0-32,0 0 32,0 15-32,0 16 0,16-16-96,-1 46-64,-15-16-64,15 16 32,-15 0 96,0 15 32,0-15-128,15 0 32,-15 0 64,0-1 32,16-14-32,-16-16 32,0 1-64,15-16 64,-15 1-128,0-32 0,15 1 32,-15-16 0,0-14 64,0-1 96,0-15-64,15 0-64,-15 1-96,0-1 32,0 15-32,15 1-64,-15-1 0,16 15 96,-16 1 0,15 15 32,0 15 0,0 0 64,16 15-96,-16 15 0,15 1-32,-15-1 0,1 1 128,14 14 32,1-14-32,-1-1-64,0 1 32,1-16 32,-1 0-32,1 0-32,-16 0 32,15-15-32,1 0 0,-16 0 64,15 0-32,-14-15 64,-1 0-64,-15-15 64,15-1-64,-15 1-32,15-16-64,-15 1-32,0-1 64,0-15 0,0 15-64,15 1 0,-15 14 64,16-14 0,-16 14 32,0 31 0,15-15-96,0 15 64,0 0 96,0 15 32,16-15 32,-16 31 64,0-1-32,0 16 64,1-1 160,-1 1 128,0 0 96,0 15 32,0-16-224,1 1 0,-16-1-192,15 1 32,0 0-96,0-1 0,-15-14-192,16-1 32,-1 1 64,0-1 32,0-15-1440,16 0-608,-16-15-1567,0 0-673,15 0-32</inkml:trace>
  <inkml:trace contextRef="#ctx0" brushRef="#br0" timeOffset="18217">22588 10238 10240,'-15'-15'3872,"15"15"-2112,-15 15-1696,-1-15 799,16 0-639,0 16-128,16-16-831,-16 15-417,15-15-1792,0 15-832,0-15 416,0 15 320</inkml:trace>
  <inkml:trace contextRef="#ctx0" brushRef="#br0" timeOffset="18010">22634 10512 7680,'-16'0'2880,"16"0"-1536,0 0-992,0 15 672,0-15-352,0 0 32,0 15-64,16-15 64,-16 16-384,0 14 95,15-15 97,0 16-128,0-1 32,-15-15-192,15 31-64,-15 0 0,16-16-32,-1 0-160,-15 16-32,15-15-1376,-15-1-639,15-15-2625</inkml:trace>
  <inkml:trace contextRef="#ctx0" brushRef="#br0" timeOffset="18624">23424 10421 8448,'0'0'3168,"0"0"-1728,0 0-1536,0 0 512,0 0-96,0 0 32,-15 0 96,15 0 128,-15 0-320,15 0 0,-16 0-32,1 0 96,-15 16 31,15-16 33,-16 30 64,16-15 128,-16 16 32,1-1 96,0 16 32,14-1-256,1 1-64,0 0-160,15 14 0,15-14-160,0 0 0,1-16-96,29 0-32,-14 1 32,-1-16 0,1 1-800,-16-16-320,15 0-992,1-31-351,-1 16-2273,-15-1-1056,0-14 3072</inkml:trace>
  <inkml:trace contextRef="#ctx0" brushRef="#br0" timeOffset="18989">23546 10557 7680,'0'15'2880,"0"-15"-1536,0 16-1088,0-16 768,0 30-512,15-15-96,0 0-128,1 16-32,14-1-128,-15-14-96,16 14 0,-16 0-32,0 1 64,0-16 32,0 15 96,1 1 96,-16-16 64,15 0-32,-15-15 31,15 16 1,-15-32 96,0 16-32,-15-15 64,15 0-64,-15-16 64,15 1-64,0-16 0,0 16 32,0-16 64,0 16-288,15-1-128,0 1-160,1 0 32,14 14-320,-15 1-160,0 15-736,15 0-320,-14 0-927,14 0-353,-14 0-1248</inkml:trace>
  <inkml:trace contextRef="#ctx0" brushRef="#br0" timeOffset="19418">24321 10527 7808,'0'0'2880,"0"0"-1536,-31 0-800,31 0 800,-14 0-640,-2 0-224,16 0-384,-15 15-64,-16-15-32,17 0 64,-2 16 32,1-1 96,0 0 96,-1 16 0,2-1 63,-2-15 1,1 16 32,15-1-128,0 0-96,0-14 0,0-1-32,15 15 0,1-30 64,14 15-32,0-30 0,0 15-32,1-15 64,0 0-160,-17 0-32,17-16-64,-31 16 0,15-15-160,-15 14 0,-15-14-320,0 15-128,-15 0 64,14-1 97,1 1-97,0 15-96,-1 0-192,2 0-64,14 15-768,14-15-256,2 16-1056</inkml:trace>
  <inkml:trace contextRef="#ctx0" brushRef="#br0" timeOffset="19820">24732 10451 7936,'0'0'2976,"0"0"-1600,-15 0-960,15 0 768,-15 0-384,15 15-96,-16-15-32,2 0-33,-2 15-351,1-15 192,0 15 128,-15 1 32,14-1 0,1 0-128,0 0 0,15 0-160,0 16-32,0-16-128,15 0-32,-15 0-96,31 1 32,-17-16-128,17 15 0,-16-15 32,15 15 0,-14 0 0,-1 1 64,0-1-192,1 0 32,-16 0 32,0 0 32,0 1-64,0-1 64,-16 0 32,-14-15 0,14 15-448,-14-15-96,0 0-416,0-15-192,-1 15-192,31-15 33,-15 0-321,15-1-160,0-14-1952</inkml:trace>
  <inkml:trace contextRef="#ctx0" brushRef="#br0" timeOffset="20211">25067 10482 7296,'-15'15'2720,"15"-15"-1472,0 0-672,0 0 800,-16 0-576,16 0-96,0-15-256,-14 15 32,14 0-256,0-16 0,-16 16 0,16-15 31,-30 15 65,14 0-160,1 15-96,-15-15 224,15 16 128,-1-1 0,1 15 0,15 1 32,-15 14 64,15-14-224,15-1-96,0 1 32,16-16 64,-1 0-64,1 1-64,-1-16-64,0-16 0,-14 1-352,14 0-128,-14-1-384,-16-14-160,14 15-704,-14 0-319,0-1-801,0 1-320,-14 15-352</inkml:trace>
  <inkml:trace contextRef="#ctx0" brushRef="#br0" timeOffset="20862">25022 10451 12288,'-16'0'4639,"16"0"-2495,0-15-1376,0 15 1216,16 0-1024,-16 0-288,30 0-288,-15-16-32,16 16-192,-16 0-160,30 0-32,-14-15 96,-1 15 32,1 0-32,14 0-64,1 0 96,0 0 0,-16 0-256,16 0-64,-16 15-1152,0-15-448,1 0-1184,-16-15-447,15 15-1473</inkml:trace>
  <inkml:trace contextRef="#ctx0" brushRef="#br0" timeOffset="20554">25310 10877 8448,'46'31'3232,"-46"-31"-1728,31 15-832,-31-15 960,0 0-449,0 0-31,15-15-192,-15 15 32,0-16-544,15 16 32,-15-15-32,0 0 32,0-16 128,0 1 0,0-16 32,-15 1-288,15-1-128,-15 1-224,-16-16 0,15 0 0,-14 0 0,15 15 64,0-14 32,-1 29 96,1-30 32,15 31-96,15-16-96,-15 16-160,31-1 0,-16 16 64,0-15 32,16 30-320,0-15-96,-1-1-544,16 32-192,-31-16-992,15 15-352,-15-15-2783</inkml:trace>
  <inkml:trace contextRef="#ctx0" brushRef="#br0" timeOffset="21503">25447 10421 9984,'0'-16'3680,"0"16"-1984,0-15-704,0 15 1183,0 0-735,0 0-224,15-15-384,-15-1-96,31 16-384,-16-15-64,15 0-64,1 15-96,14 0-96,1 0 64,0 0 64,0 0-64,-16 0-64,16 0 0,-1 0 32,-14 0-32,-1 0-32,0 0-128,0 0-64,1 0-1312,0-15-608,-17 0-2175,17-1-929,0 1 832</inkml:trace>
  <inkml:trace contextRef="#ctx0" brushRef="#br0" timeOffset="21192">25904 9797 8960,'-16'-15'3328,"16"15"-1792,0 0-1152,-15 0 832,15 0-352,0 0-97,0 15 33,0-15 32,0 31-416,0-16 96,15 15 128,1 1-160,-2 30 0,-14-16-96,16 31 64,-1-15-32,0 15 64,1-15-256,-2 0-64,2 15-160,-16-15-32,0-16-480,15 1-128,-15 0-896,0-1-288,15-14-1087,-15-16-417,0 15-960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10:19:06.048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 contextRef="#ctx0" brushRef="#br0">10527 4231 6912,'0'0'2624,"-15"-15"-1408,15-1-576,0 16 768,0-15-640,-16 0-192,16 0-288,0 0-128,-14-1-64,-2 1 0,1 0 64,-16 15 0,1 0 0,0 0-192,-31 0 32,15 15 128,-15 16 64,15-1 192,1 0 96,0 31-129,-1-15 33,16 0-224,14-1-96,1 1-128,15-1 32,15-14-32,1-1 0,-2 1 64,48-31 0,-2 15 0,1-15 64,15-15-32,1 15 64,-17 0-64,-14 15-32,14 0 32,-14 16-32,-16-1 64,1 16 32,-16-1-32,1 1 32,-2 15 128,-28 15 192,14-15-96,-16-1 64,-14-14-224,0 15-32,-1-31 0,-30 1 0,15-1-416,1-30-224,-16 0-640,31-15-223,30-15-1121,-16-16-480,32-15-768</inkml:trace>
  <inkml:trace contextRef="#ctx0" brushRef="#br0" timeOffset="948">10679 4627 7296,'-31'0'2816,"16"0"-1536,0 0-512,15 0 864,0-15-480,0-1-128,0-14-385,15 0-63,16-16-352,14 0-128,16 1 0,15-1 0,0 0 32,0 1-160,0-1 32,0 16 64,-15-1 32,15 16-480,0-15-192,-15 15-63,-15-1 31,-1 1 0,-14 0 64,-1 15 128,-15-15 192,1-1 128,-1 1 128,-15 0 0,0 15-32,0-15 96,-15 15 64,-1 0 128,1 15 160,15 15-64,-15 1 32,0 30 128,15 0 31,0 15-159,0 0 0,15-15-192,0-1 32,0-14-160,1 0 0,14-31-32,-15 0 32,16-30-64,-1-16 64,-15-14-64,16-16-32,-1 0 32,-15 0-32,1 16 0,-16-1 64,15 16-32,-15-1-32,0 31-64,15 0 32,-15 31 32,0 14 0,15-14 64,0 29 96,-15 17 0,16-17 0,14-14-96,-15 15 32,16-31-64,-1 1-32,16-16-480,-16 0-224,1-15-1407,14-15-641,-14-16-1664</inkml:trace>
  <inkml:trace contextRef="#ctx0" brushRef="#br0" timeOffset="336">10739 3273 5120,'0'-15'2016,"0"30"-1088,0-15-160,-15 0 768,15 15-640,0-15-160,15 16-32,-15-1 0,0 0-352,15 0 224,16 31 128,-1-16 0,1 31 31,14 15-255,-14 0-64,14 15-224,1 16-128,0-1-32,-1 31-32,-14-15 0,-1-16 64,-15 16 32,16-15 32,-16-16-576,0 0-160,-15-30-991,15 0-321,-15-31-5152,16-15 3520</inkml:trace>
  <inkml:trace contextRef="#ctx0" brushRef="#br0" timeOffset="1748">12291 3927 12800,'-16'0'4831,"1"-14"-2623,15 14-2304,0 0 864,0-16-480,15 16-32,1 0-128,14-30-96,0 15 0,1-1-32,-1 1 0,16 0 0,-1 0 64,-14 0-448,30 15-224,-16-16-320,1 16-160,0-15-544,-1 0-223,-14 15-769,-16 0-352,15 0-320</inkml:trace>
  <inkml:trace contextRef="#ctx0" brushRef="#br0" timeOffset="1473">12306 3228 8320,'-15'-16'3072,"15"16"-1664,0-15-736,0 15 896,0 15-544,15-15-193,-15 31-223,15-1-64,16 31-288,-16 15-96,16 31-32,14 14-64,-14 31-64,-1-30 32,16 30 32,-31-30-32,16-16-32,-16-14 32,0-1 32,0-15-448,-15-15-160,0-16-991,0-45-3969</inkml:trace>
  <inkml:trace contextRef="#ctx0" brushRef="#br0" timeOffset="1975">13097 3836 8960,'15'46'3424,"1"-31"-1856,-16 15-1184,14-15 768,-14 16-256,16-1-65,-16 16-319,15 0-96,-15-1-224,15 1-128,-15-1 32,0 1-64,0-31 64,16 0-2112,-16-15-1343,0-15-801,0-15 576</inkml:trace>
  <inkml:trace contextRef="#ctx0" brushRef="#br0" timeOffset="2148">12824 3410 13312,'-46'0'4991,"46"15"-2687,0-15-2688,15 0 64,-15 16-864,31-1-1151,-1 0-513,1 0-1600,-1-15-704</inkml:trace>
  <inkml:trace contextRef="#ctx0" brushRef="#br0" timeOffset="2553">13629 3715 9472,'0'0'3584,"0"0"-1920,0 15-1024,0-15 959,0 0-863,0 0-224,0-15-288,0 15 0,-15 0-128,0 0-64,-1 0 64,-14 15-64,15 1 64,-16 14 224,1 1 160,-1 14 192,16 1 128,0-1-224,15 1-96,15 15-128,16 0-64,-1 0-96,16-16-32,-1 1 96,1-16 160,0-15-96,-1-15 64,16-15-160,-15 0 32,-1-15-96,1-1 0,0 1-736,-16 15-256,-15-16-1632,0 16-704,-15 15-2751</inkml:trace>
  <inkml:trace contextRef="#ctx0" brushRef="#br0" timeOffset="3814">14588 2999 7296,'-16'-30'2720,"16"30"-1472,0-16-672,-15 1 736,15 15-192,0-15 64,0 0-480,0 15-161,0 0-319,0 0-96,15 15 64,-15 0-96,16 16 0,-16-1-32,14 31-64,2-31 32,-16 16 32,15-1-384,0-14-96,15 15-799,-14-16-257,-1-15-1504,0 0-1888,15-15 1216</inkml:trace>
  <inkml:trace contextRef="#ctx0" brushRef="#br0" timeOffset="4036">14952 2726 7808,'-30'15'2880,"30"-15"-1536,-15 31-864,15-16 832,0 15-768,0 1-192,0 14-256,0 1-96,0 0 32,15 15-32,-15-15 64,16-16-32,-2 16 64,2-16-128,-1 1 0,0-1-1376,1-15-576,-2 0-1760</inkml:trace>
  <inkml:trace contextRef="#ctx0" brushRef="#br0" timeOffset="4468">15302 3593 8064,'-15'30'3072,"30"0"-1664,1 16-1376,-2-16 672,2 16-448,14 15-128,1 0-32,-1 15 0,1 0-32,14 15-128,-14-15 32,-16 15 32,16-30 64,-1 15-320,-15-30-64,0 0-960,1-16-384</inkml:trace>
  <inkml:trace contextRef="#ctx0" brushRef="#br0" timeOffset="4957">15150 3761 8448,'-15'-15'3232,"0"15"-1728,15-16-1472,0 1 608,0 0-160,0-1 32,0 1-64,0-15-32,15-16-224,-15 16-64,15-1 64,15 1-96,16-1-64,0 16 0,14 0 31,2 15-94,-17 0-1,16 0 32,-15 15 0,14 16 0,-29-16 63,0 15-31,-1 16 64,-15-16 0,0 1 32,1 30-64,-16-31 32,-16 16-64,1-15 64,-16 14-64,1-14 64,-16-16-64,-14 15-32,-16-15 32,30-15-32,-15 0-96,16 0 0,14 0-32,0-30 0,17 0-415,-2-1-129,16-14-2336,0 14-1024,16 1 544</inkml:trace>
  <inkml:trace contextRef="#ctx0" brushRef="#br0" timeOffset="5492">15865 3457 5504,'0'-46'2112,"0"46"-1152,0 0-224,0 0 768,0 0-224,0 0 0,16 0-480,-16 15-64,15 16-448,30-16-96,-14 31 0,-1-16-96,1 16 0,-1-1-32,0-14-64,1 14 32,-16-30 32,15 16 32,-30-16 160,0-15 159,0 0-95,-15-15 64,0 0-160,-15-16 32,-16 1-224,16-31-32,-1 0 128,16 16 160,0-16 192,0 15 160,30 16-320,0-1-96,0 1-160,31-1-64,-16 16-192,16 0-32,-16 15-832,16 0-256,0 0-671,-1 15-289,-14-15-672,-1 15-1504,0 1 1216</inkml:trace>
  <inkml:trace contextRef="#ctx0" brushRef="#br0" timeOffset="5894">16565 3273 7424,'15'-15'2816,"0"0"-1536,-30 15-800,15 0 832,0-15-224,-15 15 32,15-16-288,-15 16-65,0 0-415,-1 0-64,16 16 32,-30-16-128,15 30-32,-1-15-64,1 16-96,0 14 160,15 16 128,0-15-96,0 15-32,0-16-160,15-14 0,16-1 0,-1-15 0,1-15 64,14-15 32,16-15 96,-31-1 32,16-14-192,-16-1 0,1 0 32,-1 1 32,-30 14 32,0-14 0,0 14-160,-30 1 32,15-1 0,-31 16 0,0 0-352,16 0-160,0 30-96,14-15 32,1 15-192,15 0-32,0 1-287,15 14-129,16-15-960,-1-15-448,16 15-704</inkml:trace>
  <inkml:trace contextRef="#ctx0" brushRef="#br0" timeOffset="6527">17142 3061 9088,'-15'-15'3424,"15"15"-1856,-15 0-1280,-1 0 864,16 0-576,-14 0-129,-2 0-159,-14 0-32,0 15-128,14 0 64,-14 16 0,14-1 64,1 16 0,0 0 128,15-1 96,15 16-192,0 15-96,1-30-96,14-1-96,0-14-64,1-1 32,14-30 96,1 0 96,0-30-64,0-1 0,-16 1-448,0-16-256,-14 16 32,-2-16 0,-14 16 256,-14-16 128,-2 16 32,1-1 128,0 1 0,-1 15 32,2 0 128,-2 15 160,1 0 32,15 15 128,15 0-160,1 15-32,14-14 160,0 29 32,16 1-96,-16-1-32,16 16-128,15 0-32,-31 0-32,16 15 64,-16 0-96,1-15-64,-1 0 64,-14 15 0,-2-15 32,-14 15 0,0-15-64,0 0-64,-14 0 32,-2-16 32,-30 16 32,1-15 32,-31-1-64,-1-14-64,-13-16 32,-2 15-32,1-30-288,15-15-64,-15 0-96,15-15-32,14-16-448,32 0-128,0-14-736,30 14-223,0-15-2497</inkml:trace>
  <inkml:trace contextRef="#ctx0" brushRef="#br0" timeOffset="7429">17523 3000 5760,'31'16'2176,"-31"-16"-1152,30 45-416,-30-45 672,15 31-224,0-16-64,16 15-352,-16 1-160,15 14-256,-14-29-32,14 29 128,-15-14-64,16 14 96,-1-14 0,-15-1 96,-15-15-33,0 16 65,0-16 32,0 0-32,0 0-160,-15-30-128,15 0-32,-15 0 32,0-16-160,-1 1-96,1-16 96,15-15 32,0 16 64,0-16 64,0 0-160,31 0-32,-16 16-512,15-1-128,16 0-1024,0 31-383,-16-15-897,16 15-320,-1-1 128</inkml:trace>
  <inkml:trace contextRef="#ctx0" brushRef="#br0" timeOffset="7845">18481 2757 4992,'0'-15'1824,"0"15"-960,-15 0-160,15 0 640,-16 0-352,2 0-192,-2 0-256,16 0-32,-15 0-288,0 15 224,-1 0 160,2 1 32,-2 29 0,16-14-192,0 14-32,0-14-128,0 14 63,0 1-255,0-16-64,16-15-32,-2-15 0,2 16 64,-1-32 32,0 1-256,15-15-128,1 15 1,-16-16-1,1 16 192,-2 0 96,2 0-32,-16 15 0,15 0 224,0 15 128,-15 0-33,16 15 1,-1-14-160,15 29-32,-15-30-32,1 16-64,14-16-320,-15 15-127,16-30-1345,-16 0-544,16 0-1632</inkml:trace>
  <inkml:trace contextRef="#ctx0" brushRef="#br0" timeOffset="8532">18938 2711 9344,'-16'16'3520,"16"-16"-1920,16 61-1248,-16-46 832,0 0-641,0 15-223,15 1-192,0 14-32,0 1-64,16-16-32,-16 16 32,0-16-32,16 1 0,-1-1 0,0-14 64,-14 14-32,-1-15-32,0 0 160,0-15 128,-15 0-160,0 0 0,0-15-128,-15-15-32,15-1 160,-15 1 64,15-16 288,15 1 64,-15 14 0,30-14 64,-14 14-320,-1 1-160,15 15-96,1-1 32,-1 16-32,1 16-32,-1-1 32,0 0 32,1 15-96,-16 1 0,15-16 32,-14 15 0,-1-14 0,0-1 64,-15 15-32,15-30-32,-15 15-64,0-30 32,0 0 32,-15-15 0,15-1-96,0-14 64,0 14 32,0-30 64,0 31 96,15-16 64,0 1-32,1 14-32,-1 1-32,15 15 0,1-1-64,14 16-64,-14 0 32,-1 0 32,1 16 32,14-1 32,-14 0-64,-1 15 32,-15 1-128,16-1 0,-16-14-320,15 14-160,-14 0-544,-16 1-128,15-16-480,0 0-255,0 0-929,0-15-352,-15 0-288</inkml:trace>
  <inkml:trace contextRef="#ctx0" brushRef="#br0" timeOffset="8894">20139 1738 9088,'0'0'3424,"0"0"-1856,0 0-928,0 15 1024,0-15-481,0 0-31,0 15-480,15 0-96,1 0-320,-16 16-160,15-16-64,0 0-32,0 16 0,0-16-160,1 15 32,-1 1-992,0-16-384,-15 15-639,15 1-193,-15-1-1856</inkml:trace>
  <inkml:trace contextRef="#ctx0" brushRef="#br0" timeOffset="9099">20398 1647 9472,'15'0'3520,"-15"0"-1920,31 30-1248,-16-30 832,-15 15-225,15 1 1,16 14-352,-16 0-128,0 1-256,0-1-160,16 1-32,-16-1-128,0 1 0,-15-1-1216,0 16-543,15-16-3105</inkml:trace>
  <inkml:trace contextRef="#ctx0" brushRef="#br0" timeOffset="10513">14572 5860 4992,'16'-30'1824,"-2"30"-960,-14-30-320,0 14 640,0 16-64,0-15 64,0 0-224,0 0-128,0-1-448,0 1-32,-14-15 0,-2 15-192,1-1-32,0 1-64,-15 0-64,-1 15 32,0 0 32,-14 0-96,14 15 0,-14 16 32,-1 14 0,16 1-96,-1 15 64,1 0-32,30-1 0,0 16 64,15 0 64,16 1 32,-1-17 96,16-29 32,-16-16 32,16 0-64,0-30 32,-1-15 64,0-16 159,1-15-255,0 0-96,-16 16-64,-30-16 32,0 15 32,-15 1 32,15-1-64,-15 31 32,-1-16-128,-14 16 0,15 0-32,15 15 0,-15 15 0,15 0 0,0 16 0,15-1 0,16 16-96,14-1 32,16 1 128,-1-16 64,2 16 0,-2-16-64,-14 1-192,0-16-32,0 0-1247,-1-15-449,-14 0-2208</inkml:trace>
  <inkml:trace contextRef="#ctx0" brushRef="#br0" timeOffset="11193">15150 5846 4992,'0'0'1824,"0"0"-960,0 15-448,0-15 544,0 0-128,16 15-32,-16 0-288,14 0-160,2 1-192,-1 14 160,0-15 96,1 16 64,14-1 32,-15-15 160,0 16 32,15-16-160,-14 15-64,-1-14-224,16-1-96,-16 0-64,0 0-1,0 0 1,-15-15 32,15-15 64,-15 0 32,0-15-32,0-1 32,-15 1 0,0-16 96,-15 1 32,-1-1 96,0 0-96,17 1 32,-2-1-96,1 0 0,0 1-96,15 14 32,15 1-192,16-1-96,-1 31-64,16-15 96,14 30 0,-14-15 96,15 31-32,-16-1-32,1 1 32,-16-1 32,16 16-32,-16-16 64,-14 1-64,14 14 64,-14-14-288,-2-16-96,-14 15-640,0-30-192,16 16-480,-16-16-191,15-16-897,-15 1-352,31-15-288</inkml:trace>
  <inkml:trace contextRef="#ctx0" brushRef="#br0" timeOffset="11683">16412 5495 6400,'-15'0'2464,"15"-15"-1344,-15 15-832,0-16 704,15 1-320,-15 15-64,-1-15-96,1 0 96,0 0-352,0 15 64,-1 0 32,1 0 0,-15 15 32,30 30 64,-31 1 128,16 15 95,15 0 65,0 15-192,0-15 0,15-1-256,16 1-96,-16-30-192,15-1 0,1-30 0,-16 0 64,16-30-32,-16-16 64,15-15-128,-15 0 0,1 1-256,-16-1-128,15 0 224,-15 15 64,0 16 32,0-1 0,-15 16 64,15 0 0,0 15-64,15 30 0,-15 1-32,15-1 96,0 16 0,0 15 32,16-16 0,14 1 64,-14 0-96,14-31 0,-14 15-128,-1-30-32,1 15-1311,-16-30-609,15-15-2240</inkml:trace>
  <inkml:trace contextRef="#ctx0" brushRef="#br0" timeOffset="11949">16701 4765 9728,'-15'30'3680,"15"1"-1984,15 14-1760,1-14 704,-16 14-160,15 1 95,15 15-31,1-16-32,-1 16-256,0 0 32,16 15 128,-16-15-224,1 0-32,-16-16-96,16 1 32,-1 0-64,0-16-32,-14-15-480,14 0-160,-15-15-1247,31 0-449,-16-15-2112</inkml:trace>
  <inkml:trace contextRef="#ctx0" brushRef="#br0" timeOffset="12424">17188 5297 11136,'0'31'4128,"0"-16"-2241,15 46-1855,0-31 864,16 0-480,-1 16-64,16 0-128,0-1-64,-1 1-96,16 0-64,-15-16 32,0-15-256,-1-15 0,1-15-896,-16 0-383,1 0-545,-16-16-256,0-15-1088,0 1-960,1-1 1888,-1 1 7072,-15 14-1664,15 1-384,-15 15-1248,0 15-576,0 15 128,0 15 96,0 31-512,0 0 319,0 30 97,15 0 256,-15 16 160,0-1-192,0 16-96,0-15-352,0-1-64,0-14-416,0-1-96,0-30 0,-15 0 32,15-31-1024,0 0-416,0-30-1088,-15-30-415,15 0-1569,0-31-1472,0-15 2336</inkml:trace>
  <inkml:trace contextRef="#ctx0" brushRef="#br0" timeOffset="12951">18360 4826 8704,'0'-16'3328,"-16"1"-1792,2 0-1152,-2 0 768,1 15-192,0 0-1,-1 15-63,2 0 0,-2 16-480,-14 14 256,14 1 160,16-1-320,-14 1-32,-2 0-224,16-16 0,0 1-160,16-16 0,-16 0-32,14 0-64,17-15 32,-16 0 32,15 0-96,1-15-64,0 15 128,-1 0 32,0 0 0,1 15-64,14 0 32,-14 16 32,14-1-96,-14 1-64,-16-1 128,1 31 96,-2-15-32,2-1-64,-16 1 0,-16-1 32,2-14-32,-17 14 64,16-29-64,-16 14 64,1-15-64,-16-15 64,16-15-1056,-16-15-448,15-16-864,-14 0-319,30 1-1089,-1-16-480,16 15 832</inkml:trace>
  <inkml:trace contextRef="#ctx0" brushRef="#br0" timeOffset="13155">18694 4704 9088,'0'0'3424,"0"16"-1856,0 14-1184,15-15 832,-15 16-417,15-16-95,-15 15-192,31 31 0,0 0-288,-1 0-128,0-16 0,0 1 0,-14 0 32,-1-16-352,0 1-160,1-1-1567,-2-30-641,-14 15-1856</inkml:trace>
  <inkml:trace contextRef="#ctx0" brushRef="#br0" timeOffset="13327">18648 4446 11008,'0'31'4128,"0"-16"-2241,0 0-1919,0 0 800,15-15-736,0 16-224,1-1-1887,14 0-801,0 0-1344,-14-15-576</inkml:trace>
  <inkml:trace contextRef="#ctx0" brushRef="#br0" timeOffset="13824">19410 4613 11392,'-16'0'4224,"16"0"-2305,-15-16-1759,15 16 960,-15 0-672,-1 0-64,16-15-192,-14 15-32,-2-15-96,1 15-64,0 0 32,-31 0-128,31 15 0,0-15 192,-16 15 160,16 1 160,0 14 128,0 16-96,-1-16 64,1 1-288,15-1-128,0-15-64,15 0 32,16 1 32,-1-16 32,1 0-64,15 0-64,-1 0 32,0 15-32,1-15 0,-16 15 64,16-15-32,-16 15 64,-14 16-64,14-16-32,-14 15 96,-2 1 0,-14-1-32,0 16 32,0-16 0,-14 1 96,-2-16-96,1 15-64,-16-15 0,1 16 32,-46-1-544,30-30-192,16 15-960,-16-15-384,16 0-1279,15 0-545,-16 0-512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10:19:29.034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9720 2906 3712,'0'-46'1472,"-16"31"-768,16 0-672,0 0 256,0 15 384,0 0 288,-15 0 32,15-16 64,-15 16-224,15 0-64,0-15-416,-16 15 0,16 0 0,-14-30-64,14 14 0,0-14-160,0-16-96,0-14 0,14-1-32,2-31 0,-1 16 0,16-15 0,14 0 0,0 0-160,1 15-32,46 15 224,-1 15 128,0 1-64,15 29-64,-14-14-96,30 30 32,-32 0 32,17 15 0,-16 0-96,-15-15 0,0 16 128,-30 14 32,15-15 0,-30 16 32,-1-31-64,0 15-32,-14 0 96,-2-15 0,2-15-32,-1 0-64,-15-31-64,15 0-32,1 1 64,-1-31 0,15 15-64,31-15 64,0 30 32,0-15 0,15 0 0,0 16 0,0 14 0,30 1 0,1 15 0,-1 0 0,1 15-96,-1-16 64,-14 16 32,14 0 0,0 0 0,1 0 64,-16 0-96,1 0 0,-16-15 32,0 15 0,-16 0 64,1-30 32,0 15-128,0-1 32,0-14 64,-15-1 32,14 1-32,1-16-64,0 1-128,-1 14 0,16-14 64,16 14 96,30 16 0,0 0-32,14 30 288,16 16 192,31-1-224,-31 16-64,0 14-128,0-14 32,-15 0-64,0-16-32,-16 16 32,-14-16 32,-31 1-32,0-16-32,-31 0 32,17-15 32,-17 0 32,-14-15 32,-1-16-64,-15-14-64,16 14 32,15-14 32,-1-1-192,0 0 32,17 1 160,14 14 192,0 1-128,30 15-64,0 15 96,32-15 32,-2 30-160,1-15-64,15 15 64,-15-15 32,0 15 0,0-15 32,-1 15-64,-14 1-32,-15 14-64,-16 0 32,1-14 32,-16-1 64,-16 0-32,16 0 64,-15-15-128,0 0 0,-15-15 32,45-15 0,16-16 0,-17 0 0,32-14-96,-16-1 64,47 15 32,14 16 64,-15 14-96,30 32 0,32 14 96,-32 16 32,16-1-128,0 16 32,-16 0 0,-30 0 0,16 0 0,-32 15 0,-14-15 0,-16 30 64,-14-15 32,-1 0 32,-30-15-160,0 15 32,-16 0 0,1-15 63,-31-16-31,16-14 64,-1-1-287,-14-15-33,-2-15-32,32-15 0,0 0 64,14-15 64,2 14 64,14 16 32,14 16 96,2 14 32,30 16-32,0 14-64,14 16 32,1 16-32,15-16 0,-15 15 64,-15 0-96,-16 1 0,0-16 32,-30 15 64,-14 0-32,-32-30-32,0 30-128,-14-15-64,-16 0-64,-16-30 0,-14 15 0,-16-16 64,0 1 64,1-16 64,0 1 320,14-1 128,16-15-96,45 46 256,0 0 64,32-15-257,14 30-127,30-15-128,0 15 0,1-15-64,0-1-32,-17-14-64,2 30 32,-31-15-256,-16 15-127,1 0 63,-30 0 64,-16 31 160,-16-1 128,-30 0 320,-14 1 96,-32 15 63,-14-16 129,0 1-64,-16-16-32,-15 15-352,-16-30-64,1-15-384,0-30-64,-15-1 32,30 0 32,1-14 96,44 14 128,-14 0-32,30 1-32,15-1-64,15 31 32,16 0 33,-1 0-33,16 30 32,0-15 96,-15 0 64,14-15 64,-30 30 32,1-15 0,-16 0 63,-15 0 33,-15 16 32,0-1 0,-16-15-128,-30 0-32,-15-30-256,16 14-64,-47 1-160,16-15 1,-31-31-385,-15 0-64,30-15 160,16 0 160,15 31 768,15-16 448,31 15-192,14 1-96,1 14 0,30 16 64,31 0-353,14 0-31,2 0-96,-2-16 64,1 1-32,-16 0 64,-14-1-64,0 1 64,-17-16-224,-29 1 32,-30-1 32,-17 1 32,-14-1 32,-14 0 64,-18 1 32,-13 15 32,-16-16 0,15 0 64,-14 16-96,29-16 0,-30-14-96,15-1-32,16 0-192,-31 0 0,30-30-192,1 0-63,14-16 191,1 16 96,30-15 128,15 15 32,32-1 32,14 16 64,-1 16 32,32-1 96,-1 15-96,0 1-64,0-1 128,1 0 128,-16 16-33,-15-15 97,-15-16-64,0 15 0,-16 1-96,-14-1-32,-31 0-192,0 1 32,-16-16 0,-30 1 64,16-16-256,-31-16-96,0-14 64,15-1 128,16 1 0,14-1 32,1 16 192,46 0 64,-1 0 64,46 0 0,0 15-224,30 0 0,-15-16-32,16 16 0,14 0-96,-14 0 64,14 0 96,-30 16 96,-15-16-128,0 15-32,0 0 0,-15 0 64,0-15 96,-16 15 64,-30-15 96,1 0 32,-2-15-160,-14-15-64,-15-16-128,0-30-32,-16-15-32,16-16 0,15 16 0,30-15-64,16-16 0,30 15 96,0-14 0,30 14 96,16 16-192,14-15 32,16 14 32,0 16 32,16 0 32,-16 15 0,30 16 0,-15 14 0,-15 16 0,15 0 64,-15 0-32,0 15 64,-15 0 0,-15-16 32,15 16-64,-47-30-64,17 0 32,-16-16-32,-45-30-96,14-15 64,2-31 32,13-30 0,-14 0-160,15-31 32,15 1 64,0 30 32,46 15 32,0-15 64,30 15 96,16 0 128,14 15-128,16 1-32,30-16-128,16-15-32,29-16 32,-14 1 0,30-31-1056,0 1-416,16 29-1535,-1-29-609,0 14-160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11T10:19:33.972"/>
    </inkml:context>
    <inkml:brush xml:id="br0">
      <inkml:brushProperty name="width" value="0.025" units="cm"/>
      <inkml:brushProperty name="height" value="0.025" units="cm"/>
      <inkml:brushProperty name="color" value="#3165BB"/>
    </inkml:brush>
  </inkml:definitions>
  <inkml:trace contextRef="#ctx0" brushRef="#br0">6039 10343 6016,'-15'15'2272,"15"1"-1216,0-2-1248,-15-14 448,15 0 128,0 0 224,0 0-128,0 0 64,0 0-320,0 0 64,0 0 64,0 0-64,15 0 64,-15 0-192,15 0-32,-15 0-64,16-14-64,-1 14 96,0-31 64,16 16 64,14-15 32,1-1-128,15 0-32,-16 1-32,31-16 32,-15-14-128,0-1 0,15 0 32,15-15 64,16-16-32,-16 16-32,0-14 32,0-2-32,1 1 0,14 0 0,-15-16 0,1 31 0,-1-15 0,0 15 64,-15-16 32,-15 16 32,0 0-64,0 16-64,-16-16 32,1 30-32,15-15 0,-15 0 0,-1 15 0,-14 16 64,14 0-448,-14 0-224,-16 14-1088,0 1-512,15 15-1120</inkml:trace>
  <inkml:trace contextRef="#ctx0" brushRef="#br0" timeOffset="749">7728 7986 4736,'-30'0'1824,"14"15"-960,1-15-672,0 0 544,15 0-160,0 0-32,0 0-96,0 0 32,0 0-256,0 0 160,0 0 32,0 0-64,15 0 32,16 0-160,-16 0-64,15-15 0,16 0-32,-16-1 0,16-14 0,-1 15-64,1 0-64,30-16 32,0 1-32,0-1 64,0 1 32,0-1-128,-15 16 32,15-15 0,-15 15 0,15-1 64,-15 16 32,15-15-128,-31 15-32,17 15 32,-17-15 64,-14 16 0,14-1 64,-14-15 128,-16 15 192,15 0-160,-15 16-64,1-16-96,-16 15 0,0 1-64,0 14-32,0 1-64,0 15 32,-16 0 32,1 15 64,0 0 96,-15 15 128,14 15 0,-14-14 64,0 14-128,-1-15 32,0 1-97,1-1 65,15-15-192,0-15-32,15-16-64,15-14-64,0-1-1055,1-30-481,-2 0-2528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FBAD4-185E-490B-8191-07A038C8798B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3B50B-C82F-4147-872E-842861100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83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3B50B-C82F-4147-872E-8428611006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11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3B50B-C82F-4147-872E-8428611006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84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Lattice of PDGs = ordering is a slice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3B50B-C82F-4147-872E-8428611006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54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3B50B-C82F-4147-872E-84286110064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0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3B50B-C82F-4147-872E-84286110064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67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3B50B-C82F-4147-872E-8428611006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16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3B50B-C82F-4147-872E-8428611006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37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3B50B-C82F-4147-872E-8428611006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80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3B50B-C82F-4147-872E-8428611006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3B50B-C82F-4147-872E-8428611006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22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3B50B-C82F-4147-872E-8428611006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29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3B50B-C82F-4147-872E-8428611006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9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3B50B-C82F-4147-872E-8428611006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83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3B50B-C82F-4147-872E-8428611006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61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B5CFC-737A-424D-A8E6-0E40A6FBDAE6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12B3A-CD28-41BC-8BFF-E9DEA1FB0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42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B5CFC-737A-424D-A8E6-0E40A6FBDAE6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12B3A-CD28-41BC-8BFF-E9DEA1FB0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59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B5CFC-737A-424D-A8E6-0E40A6FBDAE6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12B3A-CD28-41BC-8BFF-E9DEA1FB0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0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B5CFC-737A-424D-A8E6-0E40A6FBDAE6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12B3A-CD28-41BC-8BFF-E9DEA1FB0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61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B5CFC-737A-424D-A8E6-0E40A6FBDAE6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12B3A-CD28-41BC-8BFF-E9DEA1FB0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28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B5CFC-737A-424D-A8E6-0E40A6FBDAE6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12B3A-CD28-41BC-8BFF-E9DEA1FB0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9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B5CFC-737A-424D-A8E6-0E40A6FBDAE6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12B3A-CD28-41BC-8BFF-E9DEA1FB0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6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B5CFC-737A-424D-A8E6-0E40A6FBDAE6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12B3A-CD28-41BC-8BFF-E9DEA1FB0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B5CFC-737A-424D-A8E6-0E40A6FBDAE6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12B3A-CD28-41BC-8BFF-E9DEA1FB0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9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B5CFC-737A-424D-A8E6-0E40A6FBDAE6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12B3A-CD28-41BC-8BFF-E9DEA1FB0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91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B5CFC-737A-424D-A8E6-0E40A6FBDAE6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12B3A-CD28-41BC-8BFF-E9DEA1FB0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8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B5CFC-737A-424D-A8E6-0E40A6FBDAE6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12B3A-CD28-41BC-8BFF-E9DEA1FB0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3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customXml" Target="../ink/ink6.xml"/><Relationship Id="rId18" Type="http://schemas.openxmlformats.org/officeDocument/2006/relationships/image" Target="../media/image48.png"/><Relationship Id="rId21" Type="http://schemas.openxmlformats.org/officeDocument/2006/relationships/image" Target="../media/image23.png"/><Relationship Id="rId7" Type="http://schemas.openxmlformats.org/officeDocument/2006/relationships/customXml" Target="../ink/ink3.xml"/><Relationship Id="rId12" Type="http://schemas.openxmlformats.org/officeDocument/2006/relationships/image" Target="../media/image45.png"/><Relationship Id="rId17" Type="http://schemas.openxmlformats.org/officeDocument/2006/relationships/customXml" Target="../ink/ink8.xml"/><Relationship Id="rId2" Type="http://schemas.openxmlformats.org/officeDocument/2006/relationships/customXml" Target="../ink/ink1.xml"/><Relationship Id="rId16" Type="http://schemas.openxmlformats.org/officeDocument/2006/relationships/image" Target="../media/image47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44.png"/><Relationship Id="rId19" Type="http://schemas.openxmlformats.org/officeDocument/2006/relationships/customXml" Target="../ink/ink9.xml"/><Relationship Id="rId4" Type="http://schemas.openxmlformats.org/officeDocument/2006/relationships/image" Target="../media/image41.png"/><Relationship Id="rId9" Type="http://schemas.openxmlformats.org/officeDocument/2006/relationships/customXml" Target="../ink/ink4.xml"/><Relationship Id="rId14" Type="http://schemas.openxmlformats.org/officeDocument/2006/relationships/image" Target="../media/image46.png"/><Relationship Id="rId2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openxmlformats.org/officeDocument/2006/relationships/customXml" Target="../ink/ink15.xml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0" Type="http://schemas.openxmlformats.org/officeDocument/2006/relationships/customXml" Target="../ink/ink14.xml"/><Relationship Id="rId4" Type="http://schemas.openxmlformats.org/officeDocument/2006/relationships/customXml" Target="../ink/ink11.xml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29.png"/><Relationship Id="rId18" Type="http://schemas.openxmlformats.org/officeDocument/2006/relationships/customXml" Target="../ink/ink24.xml"/><Relationship Id="rId3" Type="http://schemas.openxmlformats.org/officeDocument/2006/relationships/image" Target="../media/image26.png"/><Relationship Id="rId21" Type="http://schemas.openxmlformats.org/officeDocument/2006/relationships/image" Target="../media/image35.png"/><Relationship Id="rId7" Type="http://schemas.openxmlformats.org/officeDocument/2006/relationships/image" Target="../media/image33.png"/><Relationship Id="rId12" Type="http://schemas.openxmlformats.org/officeDocument/2006/relationships/customXml" Target="../ink/ink21.xml"/><Relationship Id="rId17" Type="http://schemas.openxmlformats.org/officeDocument/2006/relationships/image" Target="../media/image30.png"/><Relationship Id="rId2" Type="http://schemas.openxmlformats.org/officeDocument/2006/relationships/customXml" Target="../ink/ink16.xml"/><Relationship Id="rId16" Type="http://schemas.openxmlformats.org/officeDocument/2006/relationships/customXml" Target="../ink/ink23.xml"/><Relationship Id="rId20" Type="http://schemas.openxmlformats.org/officeDocument/2006/relationships/customXml" Target="../ink/ink2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.xml"/><Relationship Id="rId11" Type="http://schemas.openxmlformats.org/officeDocument/2006/relationships/image" Target="../media/image28.png"/><Relationship Id="rId5" Type="http://schemas.openxmlformats.org/officeDocument/2006/relationships/image" Target="../media/image32.png"/><Relationship Id="rId15" Type="http://schemas.openxmlformats.org/officeDocument/2006/relationships/image" Target="../media/image34.png"/><Relationship Id="rId10" Type="http://schemas.openxmlformats.org/officeDocument/2006/relationships/customXml" Target="../ink/ink20.xml"/><Relationship Id="rId19" Type="http://schemas.openxmlformats.org/officeDocument/2006/relationships/image" Target="../media/image31.png"/><Relationship Id="rId4" Type="http://schemas.openxmlformats.org/officeDocument/2006/relationships/customXml" Target="../ink/ink17.xml"/><Relationship Id="rId9" Type="http://schemas.openxmlformats.org/officeDocument/2006/relationships/image" Target="../media/image27.png"/><Relationship Id="rId14" Type="http://schemas.openxmlformats.org/officeDocument/2006/relationships/customXml" Target="../ink/ink2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../media/image29.png"/><Relationship Id="rId18" Type="http://schemas.openxmlformats.org/officeDocument/2006/relationships/image" Target="../media/image30.png"/><Relationship Id="rId3" Type="http://schemas.openxmlformats.org/officeDocument/2006/relationships/image" Target="../media/image26.png"/><Relationship Id="rId21" Type="http://schemas.openxmlformats.org/officeDocument/2006/relationships/customXml" Target="../ink/ink35.xml"/><Relationship Id="rId7" Type="http://schemas.openxmlformats.org/officeDocument/2006/relationships/image" Target="../media/image33.png"/><Relationship Id="rId12" Type="http://schemas.openxmlformats.org/officeDocument/2006/relationships/customXml" Target="../ink/ink31.xml"/><Relationship Id="rId17" Type="http://schemas.openxmlformats.org/officeDocument/2006/relationships/customXml" Target="../ink/ink33.xml"/><Relationship Id="rId2" Type="http://schemas.openxmlformats.org/officeDocument/2006/relationships/customXml" Target="../ink/ink26.xml"/><Relationship Id="rId16" Type="http://schemas.openxmlformats.org/officeDocument/2006/relationships/image" Target="../media/image34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.xml"/><Relationship Id="rId11" Type="http://schemas.openxmlformats.org/officeDocument/2006/relationships/image" Target="../media/image28.png"/><Relationship Id="rId5" Type="http://schemas.openxmlformats.org/officeDocument/2006/relationships/image" Target="../media/image32.png"/><Relationship Id="rId15" Type="http://schemas.openxmlformats.org/officeDocument/2006/relationships/customXml" Target="../ink/ink32.xml"/><Relationship Id="rId10" Type="http://schemas.openxmlformats.org/officeDocument/2006/relationships/customXml" Target="../ink/ink30.xml"/><Relationship Id="rId19" Type="http://schemas.openxmlformats.org/officeDocument/2006/relationships/customXml" Target="../ink/ink34.xml"/><Relationship Id="rId4" Type="http://schemas.openxmlformats.org/officeDocument/2006/relationships/customXml" Target="../ink/ink27.xml"/><Relationship Id="rId9" Type="http://schemas.openxmlformats.org/officeDocument/2006/relationships/image" Target="../media/image27.png"/><Relationship Id="rId14" Type="http://schemas.openxmlformats.org/officeDocument/2006/relationships/image" Target="../media/image36.png"/><Relationship Id="rId22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cs.wisc.edu/wpis/papers/scp91.pdf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0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13" Type="http://schemas.openxmlformats.org/officeDocument/2006/relationships/image" Target="../media/image68.png"/><Relationship Id="rId18" Type="http://schemas.openxmlformats.org/officeDocument/2006/relationships/customXml" Target="../ink/ink46.xml"/><Relationship Id="rId26" Type="http://schemas.openxmlformats.org/officeDocument/2006/relationships/image" Target="../media/image61.png"/><Relationship Id="rId3" Type="http://schemas.openxmlformats.org/officeDocument/2006/relationships/image" Target="../media/image63.png"/><Relationship Id="rId21" Type="http://schemas.openxmlformats.org/officeDocument/2006/relationships/image" Target="../media/image72.png"/><Relationship Id="rId7" Type="http://schemas.openxmlformats.org/officeDocument/2006/relationships/image" Target="../media/image65.png"/><Relationship Id="rId12" Type="http://schemas.openxmlformats.org/officeDocument/2006/relationships/customXml" Target="../ink/ink43.xml"/><Relationship Id="rId17" Type="http://schemas.openxmlformats.org/officeDocument/2006/relationships/image" Target="../media/image70.png"/><Relationship Id="rId25" Type="http://schemas.openxmlformats.org/officeDocument/2006/relationships/image" Target="../media/image74.png"/><Relationship Id="rId2" Type="http://schemas.openxmlformats.org/officeDocument/2006/relationships/customXml" Target="../ink/ink38.xml"/><Relationship Id="rId16" Type="http://schemas.openxmlformats.org/officeDocument/2006/relationships/customXml" Target="../ink/ink45.xml"/><Relationship Id="rId20" Type="http://schemas.openxmlformats.org/officeDocument/2006/relationships/customXml" Target="../ink/ink4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.xml"/><Relationship Id="rId11" Type="http://schemas.openxmlformats.org/officeDocument/2006/relationships/image" Target="../media/image67.png"/><Relationship Id="rId24" Type="http://schemas.openxmlformats.org/officeDocument/2006/relationships/customXml" Target="../ink/ink49.xml"/><Relationship Id="rId5" Type="http://schemas.openxmlformats.org/officeDocument/2006/relationships/image" Target="../media/image64.png"/><Relationship Id="rId15" Type="http://schemas.openxmlformats.org/officeDocument/2006/relationships/image" Target="../media/image69.png"/><Relationship Id="rId23" Type="http://schemas.openxmlformats.org/officeDocument/2006/relationships/image" Target="../media/image73.png"/><Relationship Id="rId10" Type="http://schemas.openxmlformats.org/officeDocument/2006/relationships/customXml" Target="../ink/ink42.xml"/><Relationship Id="rId19" Type="http://schemas.openxmlformats.org/officeDocument/2006/relationships/image" Target="../media/image71.png"/><Relationship Id="rId4" Type="http://schemas.openxmlformats.org/officeDocument/2006/relationships/customXml" Target="../ink/ink39.xml"/><Relationship Id="rId9" Type="http://schemas.openxmlformats.org/officeDocument/2006/relationships/image" Target="../media/image66.png"/><Relationship Id="rId14" Type="http://schemas.openxmlformats.org/officeDocument/2006/relationships/customXml" Target="../ink/ink44.xml"/><Relationship Id="rId22" Type="http://schemas.openxmlformats.org/officeDocument/2006/relationships/customXml" Target="../ink/ink48.xml"/><Relationship Id="rId27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13" Type="http://schemas.openxmlformats.org/officeDocument/2006/relationships/image" Target="../media/image68.png"/><Relationship Id="rId18" Type="http://schemas.openxmlformats.org/officeDocument/2006/relationships/customXml" Target="../ink/ink58.xml"/><Relationship Id="rId26" Type="http://schemas.openxmlformats.org/officeDocument/2006/relationships/customXml" Target="../ink/ink62.xml"/><Relationship Id="rId3" Type="http://schemas.openxmlformats.org/officeDocument/2006/relationships/image" Target="../media/image63.png"/><Relationship Id="rId21" Type="http://schemas.openxmlformats.org/officeDocument/2006/relationships/image" Target="../media/image71.png"/><Relationship Id="rId7" Type="http://schemas.openxmlformats.org/officeDocument/2006/relationships/image" Target="../media/image65.png"/><Relationship Id="rId12" Type="http://schemas.openxmlformats.org/officeDocument/2006/relationships/customXml" Target="../ink/ink55.xml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2" Type="http://schemas.openxmlformats.org/officeDocument/2006/relationships/customXml" Target="../ink/ink50.xml"/><Relationship Id="rId16" Type="http://schemas.openxmlformats.org/officeDocument/2006/relationships/customXml" Target="../ink/ink57.xml"/><Relationship Id="rId20" Type="http://schemas.openxmlformats.org/officeDocument/2006/relationships/customXml" Target="../ink/ink59.xml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2.xml"/><Relationship Id="rId11" Type="http://schemas.openxmlformats.org/officeDocument/2006/relationships/image" Target="../media/image67.png"/><Relationship Id="rId24" Type="http://schemas.openxmlformats.org/officeDocument/2006/relationships/customXml" Target="../ink/ink61.xml"/><Relationship Id="rId5" Type="http://schemas.openxmlformats.org/officeDocument/2006/relationships/image" Target="../media/image64.png"/><Relationship Id="rId15" Type="http://schemas.openxmlformats.org/officeDocument/2006/relationships/image" Target="../media/image69.png"/><Relationship Id="rId23" Type="http://schemas.openxmlformats.org/officeDocument/2006/relationships/image" Target="../media/image72.png"/><Relationship Id="rId28" Type="http://schemas.openxmlformats.org/officeDocument/2006/relationships/customXml" Target="../ink/ink63.xml"/><Relationship Id="rId10" Type="http://schemas.openxmlformats.org/officeDocument/2006/relationships/customXml" Target="../ink/ink54.xml"/><Relationship Id="rId19" Type="http://schemas.openxmlformats.org/officeDocument/2006/relationships/image" Target="../media/image77.png"/><Relationship Id="rId4" Type="http://schemas.openxmlformats.org/officeDocument/2006/relationships/customXml" Target="../ink/ink51.xml"/><Relationship Id="rId9" Type="http://schemas.openxmlformats.org/officeDocument/2006/relationships/image" Target="../media/image66.png"/><Relationship Id="rId14" Type="http://schemas.openxmlformats.org/officeDocument/2006/relationships/customXml" Target="../ink/ink56.xml"/><Relationship Id="rId22" Type="http://schemas.openxmlformats.org/officeDocument/2006/relationships/customXml" Target="../ink/ink60.xml"/><Relationship Id="rId27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7.xml"/><Relationship Id="rId13" Type="http://schemas.openxmlformats.org/officeDocument/2006/relationships/image" Target="../media/image68.png"/><Relationship Id="rId3" Type="http://schemas.openxmlformats.org/officeDocument/2006/relationships/image" Target="../media/image63.png"/><Relationship Id="rId21" Type="http://schemas.openxmlformats.org/officeDocument/2006/relationships/image" Target="../media/image71.png"/><Relationship Id="rId7" Type="http://schemas.openxmlformats.org/officeDocument/2006/relationships/image" Target="../media/image65.png"/><Relationship Id="rId12" Type="http://schemas.openxmlformats.org/officeDocument/2006/relationships/customXml" Target="../ink/ink69.xml"/><Relationship Id="rId33" Type="http://schemas.openxmlformats.org/officeDocument/2006/relationships/image" Target="../media/image80.png"/><Relationship Id="rId2" Type="http://schemas.openxmlformats.org/officeDocument/2006/relationships/customXml" Target="../ink/ink64.xml"/><Relationship Id="rId16" Type="http://schemas.openxmlformats.org/officeDocument/2006/relationships/customXml" Target="../ink/ink71.xml"/><Relationship Id="rId20" Type="http://schemas.openxmlformats.org/officeDocument/2006/relationships/customXml" Target="../ink/ink72.xml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6.xml"/><Relationship Id="rId11" Type="http://schemas.openxmlformats.org/officeDocument/2006/relationships/image" Target="../media/image67.png"/><Relationship Id="rId24" Type="http://schemas.openxmlformats.org/officeDocument/2006/relationships/customXml" Target="../ink/ink74.xml"/><Relationship Id="rId32" Type="http://schemas.openxmlformats.org/officeDocument/2006/relationships/customXml" Target="../ink/ink77.xml"/><Relationship Id="rId5" Type="http://schemas.openxmlformats.org/officeDocument/2006/relationships/image" Target="../media/image64.png"/><Relationship Id="rId15" Type="http://schemas.openxmlformats.org/officeDocument/2006/relationships/image" Target="../media/image69.png"/><Relationship Id="rId23" Type="http://schemas.openxmlformats.org/officeDocument/2006/relationships/image" Target="../media/image72.png"/><Relationship Id="rId28" Type="http://schemas.openxmlformats.org/officeDocument/2006/relationships/customXml" Target="../ink/ink75.xml"/><Relationship Id="rId10" Type="http://schemas.openxmlformats.org/officeDocument/2006/relationships/customXml" Target="../ink/ink68.xml"/><Relationship Id="rId19" Type="http://schemas.openxmlformats.org/officeDocument/2006/relationships/image" Target="../media/image77.png"/><Relationship Id="rId31" Type="http://schemas.openxmlformats.org/officeDocument/2006/relationships/image" Target="../media/image79.png"/><Relationship Id="rId4" Type="http://schemas.openxmlformats.org/officeDocument/2006/relationships/customXml" Target="../ink/ink65.xml"/><Relationship Id="rId9" Type="http://schemas.openxmlformats.org/officeDocument/2006/relationships/image" Target="../media/image66.png"/><Relationship Id="rId14" Type="http://schemas.openxmlformats.org/officeDocument/2006/relationships/customXml" Target="../ink/ink70.xml"/><Relationship Id="rId22" Type="http://schemas.openxmlformats.org/officeDocument/2006/relationships/customXml" Target="../ink/ink73.xml"/><Relationship Id="rId27" Type="http://schemas.openxmlformats.org/officeDocument/2006/relationships/image" Target="../media/image73.png"/><Relationship Id="rId30" Type="http://schemas.openxmlformats.org/officeDocument/2006/relationships/customXml" Target="../ink/ink7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.xml"/><Relationship Id="rId13" Type="http://schemas.openxmlformats.org/officeDocument/2006/relationships/image" Target="../media/image68.png"/><Relationship Id="rId18" Type="http://schemas.openxmlformats.org/officeDocument/2006/relationships/customXml" Target="../ink/ink86.xml"/><Relationship Id="rId3" Type="http://schemas.openxmlformats.org/officeDocument/2006/relationships/image" Target="../media/image63.png"/><Relationship Id="rId21" Type="http://schemas.openxmlformats.org/officeDocument/2006/relationships/image" Target="../media/image71.png"/><Relationship Id="rId42" Type="http://schemas.openxmlformats.org/officeDocument/2006/relationships/customXml" Target="../ink/ink93.xml"/><Relationship Id="rId47" Type="http://schemas.openxmlformats.org/officeDocument/2006/relationships/image" Target="../media/image87.png"/><Relationship Id="rId7" Type="http://schemas.openxmlformats.org/officeDocument/2006/relationships/image" Target="../media/image65.png"/><Relationship Id="rId12" Type="http://schemas.openxmlformats.org/officeDocument/2006/relationships/customXml" Target="../ink/ink83.xml"/><Relationship Id="rId17" Type="http://schemas.openxmlformats.org/officeDocument/2006/relationships/image" Target="../media/image70.png"/><Relationship Id="rId46" Type="http://schemas.openxmlformats.org/officeDocument/2006/relationships/customXml" Target="../ink/ink95.xml"/><Relationship Id="rId2" Type="http://schemas.openxmlformats.org/officeDocument/2006/relationships/customXml" Target="../ink/ink78.xml"/><Relationship Id="rId16" Type="http://schemas.openxmlformats.org/officeDocument/2006/relationships/customXml" Target="../ink/ink85.xml"/><Relationship Id="rId20" Type="http://schemas.openxmlformats.org/officeDocument/2006/relationships/customXml" Target="../ink/ink87.xml"/><Relationship Id="rId29" Type="http://schemas.openxmlformats.org/officeDocument/2006/relationships/image" Target="../media/image760.png"/><Relationship Id="rId41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0.xml"/><Relationship Id="rId11" Type="http://schemas.openxmlformats.org/officeDocument/2006/relationships/image" Target="../media/image67.png"/><Relationship Id="rId24" Type="http://schemas.openxmlformats.org/officeDocument/2006/relationships/customXml" Target="../ink/ink89.xml"/><Relationship Id="rId32" Type="http://schemas.openxmlformats.org/officeDocument/2006/relationships/customXml" Target="../ink/ink92.xml"/><Relationship Id="rId45" Type="http://schemas.openxmlformats.org/officeDocument/2006/relationships/image" Target="../media/image86.png"/><Relationship Id="rId5" Type="http://schemas.openxmlformats.org/officeDocument/2006/relationships/image" Target="../media/image64.png"/><Relationship Id="rId15" Type="http://schemas.openxmlformats.org/officeDocument/2006/relationships/image" Target="../media/image69.png"/><Relationship Id="rId23" Type="http://schemas.openxmlformats.org/officeDocument/2006/relationships/image" Target="../media/image72.png"/><Relationship Id="rId28" Type="http://schemas.openxmlformats.org/officeDocument/2006/relationships/customXml" Target="../ink/ink90.xml"/><Relationship Id="rId10" Type="http://schemas.openxmlformats.org/officeDocument/2006/relationships/customXml" Target="../ink/ink82.xml"/><Relationship Id="rId19" Type="http://schemas.openxmlformats.org/officeDocument/2006/relationships/image" Target="../media/image77.png"/><Relationship Id="rId31" Type="http://schemas.openxmlformats.org/officeDocument/2006/relationships/image" Target="../media/image790.png"/><Relationship Id="rId44" Type="http://schemas.openxmlformats.org/officeDocument/2006/relationships/customXml" Target="../ink/ink94.xml"/><Relationship Id="rId4" Type="http://schemas.openxmlformats.org/officeDocument/2006/relationships/customXml" Target="../ink/ink79.xml"/><Relationship Id="rId9" Type="http://schemas.openxmlformats.org/officeDocument/2006/relationships/image" Target="../media/image66.png"/><Relationship Id="rId14" Type="http://schemas.openxmlformats.org/officeDocument/2006/relationships/customXml" Target="../ink/ink84.xml"/><Relationship Id="rId22" Type="http://schemas.openxmlformats.org/officeDocument/2006/relationships/customXml" Target="../ink/ink88.xml"/><Relationship Id="rId27" Type="http://schemas.openxmlformats.org/officeDocument/2006/relationships/image" Target="../media/image73.png"/><Relationship Id="rId30" Type="http://schemas.openxmlformats.org/officeDocument/2006/relationships/customXml" Target="../ink/ink91.xml"/><Relationship Id="rId43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9.xml"/><Relationship Id="rId13" Type="http://schemas.openxmlformats.org/officeDocument/2006/relationships/image" Target="../media/image93.png"/><Relationship Id="rId18" Type="http://schemas.openxmlformats.org/officeDocument/2006/relationships/customXml" Target="../ink/ink104.xml"/><Relationship Id="rId26" Type="http://schemas.openxmlformats.org/officeDocument/2006/relationships/customXml" Target="../ink/ink108.xml"/><Relationship Id="rId39" Type="http://schemas.openxmlformats.org/officeDocument/2006/relationships/image" Target="../media/image106.png"/><Relationship Id="rId3" Type="http://schemas.openxmlformats.org/officeDocument/2006/relationships/image" Target="../media/image88.png"/><Relationship Id="rId21" Type="http://schemas.openxmlformats.org/officeDocument/2006/relationships/image" Target="../media/image97.png"/><Relationship Id="rId34" Type="http://schemas.openxmlformats.org/officeDocument/2006/relationships/customXml" Target="../ink/ink112.xml"/><Relationship Id="rId42" Type="http://schemas.openxmlformats.org/officeDocument/2006/relationships/customXml" Target="../ink/ink116.xml"/><Relationship Id="rId7" Type="http://schemas.openxmlformats.org/officeDocument/2006/relationships/image" Target="../media/image90.png"/><Relationship Id="rId12" Type="http://schemas.openxmlformats.org/officeDocument/2006/relationships/customXml" Target="../ink/ink101.xml"/><Relationship Id="rId17" Type="http://schemas.openxmlformats.org/officeDocument/2006/relationships/image" Target="../media/image95.png"/><Relationship Id="rId25" Type="http://schemas.openxmlformats.org/officeDocument/2006/relationships/image" Target="../media/image99.png"/><Relationship Id="rId33" Type="http://schemas.openxmlformats.org/officeDocument/2006/relationships/image" Target="../media/image103.png"/><Relationship Id="rId38" Type="http://schemas.openxmlformats.org/officeDocument/2006/relationships/customXml" Target="../ink/ink114.xml"/><Relationship Id="rId2" Type="http://schemas.openxmlformats.org/officeDocument/2006/relationships/customXml" Target="../ink/ink96.xml"/><Relationship Id="rId16" Type="http://schemas.openxmlformats.org/officeDocument/2006/relationships/customXml" Target="../ink/ink103.xml"/><Relationship Id="rId20" Type="http://schemas.openxmlformats.org/officeDocument/2006/relationships/customXml" Target="../ink/ink105.xml"/><Relationship Id="rId29" Type="http://schemas.openxmlformats.org/officeDocument/2006/relationships/image" Target="../media/image101.png"/><Relationship Id="rId41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8.xml"/><Relationship Id="rId11" Type="http://schemas.openxmlformats.org/officeDocument/2006/relationships/image" Target="../media/image92.png"/><Relationship Id="rId24" Type="http://schemas.openxmlformats.org/officeDocument/2006/relationships/customXml" Target="../ink/ink107.xml"/><Relationship Id="rId32" Type="http://schemas.openxmlformats.org/officeDocument/2006/relationships/customXml" Target="../ink/ink111.xml"/><Relationship Id="rId37" Type="http://schemas.openxmlformats.org/officeDocument/2006/relationships/image" Target="../media/image105.png"/><Relationship Id="rId40" Type="http://schemas.openxmlformats.org/officeDocument/2006/relationships/customXml" Target="../ink/ink115.xml"/><Relationship Id="rId5" Type="http://schemas.openxmlformats.org/officeDocument/2006/relationships/image" Target="../media/image89.png"/><Relationship Id="rId15" Type="http://schemas.openxmlformats.org/officeDocument/2006/relationships/image" Target="../media/image94.png"/><Relationship Id="rId23" Type="http://schemas.openxmlformats.org/officeDocument/2006/relationships/image" Target="../media/image98.png"/><Relationship Id="rId28" Type="http://schemas.openxmlformats.org/officeDocument/2006/relationships/customXml" Target="../ink/ink109.xml"/><Relationship Id="rId36" Type="http://schemas.openxmlformats.org/officeDocument/2006/relationships/customXml" Target="../ink/ink113.xml"/><Relationship Id="rId10" Type="http://schemas.openxmlformats.org/officeDocument/2006/relationships/customXml" Target="../ink/ink100.xml"/><Relationship Id="rId19" Type="http://schemas.openxmlformats.org/officeDocument/2006/relationships/image" Target="../media/image96.png"/><Relationship Id="rId31" Type="http://schemas.openxmlformats.org/officeDocument/2006/relationships/image" Target="../media/image102.png"/><Relationship Id="rId44" Type="http://schemas.openxmlformats.org/officeDocument/2006/relationships/image" Target="../media/image12.jpg"/><Relationship Id="rId4" Type="http://schemas.openxmlformats.org/officeDocument/2006/relationships/customXml" Target="../ink/ink97.xml"/><Relationship Id="rId9" Type="http://schemas.openxmlformats.org/officeDocument/2006/relationships/image" Target="../media/image91.png"/><Relationship Id="rId14" Type="http://schemas.openxmlformats.org/officeDocument/2006/relationships/customXml" Target="../ink/ink102.xml"/><Relationship Id="rId22" Type="http://schemas.openxmlformats.org/officeDocument/2006/relationships/customXml" Target="../ink/ink106.xml"/><Relationship Id="rId27" Type="http://schemas.openxmlformats.org/officeDocument/2006/relationships/image" Target="../media/image100.png"/><Relationship Id="rId30" Type="http://schemas.openxmlformats.org/officeDocument/2006/relationships/customXml" Target="../ink/ink110.xml"/><Relationship Id="rId35" Type="http://schemas.openxmlformats.org/officeDocument/2006/relationships/image" Target="../media/image104.png"/><Relationship Id="rId43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7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customXml" Target="../ink/ink118.xml"/><Relationship Id="rId4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918" y="118212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Mathematical Beauty</a:t>
            </a:r>
            <a:br>
              <a:rPr lang="en-US" dirty="0"/>
            </a:br>
            <a:r>
              <a:rPr lang="en-US" dirty="0"/>
              <a:t>of </a:t>
            </a:r>
            <a:br>
              <a:rPr lang="en-US" dirty="0"/>
            </a:br>
            <a:r>
              <a:rPr lang="en-US" dirty="0"/>
              <a:t>Computer Science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6278552" y="4523909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3497" y="4140628"/>
            <a:ext cx="33948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Tom Ball</a:t>
            </a:r>
          </a:p>
          <a:p>
            <a:pPr algn="ctr"/>
            <a:r>
              <a:rPr lang="en-US" sz="3200" dirty="0"/>
              <a:t>Microsoft Research</a:t>
            </a:r>
          </a:p>
        </p:txBody>
      </p:sp>
    </p:spTree>
    <p:extLst>
      <p:ext uri="{BB962C8B-B14F-4D97-AF65-F5344CB8AC3E}">
        <p14:creationId xmlns:p14="http://schemas.microsoft.com/office/powerpoint/2010/main" val="4066764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70879"/>
            <a:ext cx="10515600" cy="1325563"/>
          </a:xfrm>
        </p:spPr>
        <p:txBody>
          <a:bodyPr/>
          <a:lstStyle/>
          <a:p>
            <a:r>
              <a:rPr lang="en-US" dirty="0"/>
              <a:t>Models,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7447" y="1254684"/>
            <a:ext cx="4486073" cy="2777183"/>
          </a:xfrm>
        </p:spPr>
        <p:txBody>
          <a:bodyPr>
            <a:normAutofit/>
          </a:bodyPr>
          <a:lstStyle/>
          <a:p>
            <a:r>
              <a:rPr lang="en-US" i="1" dirty="0"/>
              <a:t>Application through Tools</a:t>
            </a:r>
          </a:p>
          <a:p>
            <a:pPr lvl="1"/>
            <a:r>
              <a:rPr lang="en-US" dirty="0"/>
              <a:t>Synthesizer Generator</a:t>
            </a:r>
          </a:p>
          <a:p>
            <a:pPr lvl="1"/>
            <a:r>
              <a:rPr lang="en-US" dirty="0"/>
              <a:t>WPIS</a:t>
            </a:r>
          </a:p>
          <a:p>
            <a:pPr lvl="1"/>
            <a:r>
              <a:rPr lang="en-US" dirty="0"/>
              <a:t>Code Surfer</a:t>
            </a:r>
          </a:p>
          <a:p>
            <a:pPr lvl="1"/>
            <a:r>
              <a:rPr lang="en-US" dirty="0"/>
              <a:t>TVLA</a:t>
            </a:r>
          </a:p>
          <a:p>
            <a:pPr lvl="1"/>
            <a:r>
              <a:rPr lang="en-US" dirty="0"/>
              <a:t>Code Sonar</a:t>
            </a:r>
          </a:p>
          <a:p>
            <a:pPr lvl="1"/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90600" y="1289103"/>
            <a:ext cx="10515600" cy="2648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Models</a:t>
            </a:r>
          </a:p>
          <a:p>
            <a:pPr lvl="1"/>
            <a:r>
              <a:rPr lang="en-US" dirty="0"/>
              <a:t>Attribute grammars</a:t>
            </a:r>
          </a:p>
          <a:p>
            <a:pPr lvl="1"/>
            <a:r>
              <a:rPr lang="en-US" dirty="0"/>
              <a:t>Program dependence graphs</a:t>
            </a:r>
          </a:p>
          <a:p>
            <a:pPr lvl="1"/>
            <a:r>
              <a:rPr lang="en-US" dirty="0"/>
              <a:t>CFL-reachability (-&gt; path problems)</a:t>
            </a:r>
          </a:p>
          <a:p>
            <a:pPr lvl="1"/>
            <a:r>
              <a:rPr lang="en-US" dirty="0"/>
              <a:t>Shape graphs, 3-valued logic</a:t>
            </a:r>
          </a:p>
          <a:p>
            <a:pPr lvl="1"/>
            <a:r>
              <a:rPr lang="en-US" dirty="0"/>
              <a:t>Symbolic abstraction</a:t>
            </a:r>
          </a:p>
          <a:p>
            <a:pPr lvl="1"/>
            <a:endParaRPr lang="en-US" dirty="0"/>
          </a:p>
          <a:p>
            <a:endParaRPr lang="en-US" i="1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3293413" y="3934587"/>
            <a:ext cx="5008006" cy="27129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i="1" dirty="0">
                <a:solidFill>
                  <a:schemeClr val="bg1"/>
                </a:solidFill>
              </a:rPr>
              <a:t>Some lessons learnt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Model semantics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Model invariants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Proofs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Algebras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Generalize</a:t>
            </a:r>
          </a:p>
        </p:txBody>
      </p:sp>
    </p:spTree>
    <p:extLst>
      <p:ext uri="{BB962C8B-B14F-4D97-AF65-F5344CB8AC3E}">
        <p14:creationId xmlns:p14="http://schemas.microsoft.com/office/powerpoint/2010/main" val="25311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938" y="-82102"/>
            <a:ext cx="10515600" cy="1325563"/>
          </a:xfrm>
        </p:spPr>
        <p:txBody>
          <a:bodyPr/>
          <a:lstStyle/>
          <a:p>
            <a:r>
              <a:rPr lang="en-US" dirty="0"/>
              <a:t>The Program Dependence Graph (PDG)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8743554" y="1219135"/>
              <a:ext cx="549900" cy="3468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7796" y="1213378"/>
                <a:ext cx="561776" cy="355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k 27"/>
              <p14:cNvContentPartPr/>
              <p14:nvPr/>
            </p14:nvContentPartPr>
            <p14:xfrm>
              <a:off x="2545974" y="5444455"/>
              <a:ext cx="36000" cy="73530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39854" y="5439416"/>
                <a:ext cx="45720" cy="745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Ink 31"/>
              <p14:cNvContentPartPr/>
              <p14:nvPr/>
            </p14:nvContentPartPr>
            <p14:xfrm>
              <a:off x="1255014" y="5097595"/>
              <a:ext cx="263340" cy="41274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49618" y="5092917"/>
                <a:ext cx="272694" cy="422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5" name="Ink 34"/>
              <p14:cNvContentPartPr/>
              <p14:nvPr/>
            </p14:nvContentPartPr>
            <p14:xfrm>
              <a:off x="1930374" y="5623915"/>
              <a:ext cx="257220" cy="52002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24258" y="5617437"/>
                <a:ext cx="269811" cy="532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Ink 39"/>
              <p14:cNvContentPartPr/>
              <p14:nvPr/>
            </p14:nvContentPartPr>
            <p14:xfrm>
              <a:off x="1559934" y="4912555"/>
              <a:ext cx="735300" cy="5200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55975" y="4909316"/>
                <a:ext cx="742498" cy="527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1" name="Ink 40"/>
              <p14:cNvContentPartPr/>
              <p14:nvPr/>
            </p14:nvContentPartPr>
            <p14:xfrm>
              <a:off x="2665494" y="5683495"/>
              <a:ext cx="227340" cy="23328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61177" y="5678095"/>
                <a:ext cx="237412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Ink 41"/>
              <p14:cNvContentPartPr/>
              <p14:nvPr/>
            </p14:nvContentPartPr>
            <p14:xfrm>
              <a:off x="2217294" y="5869075"/>
              <a:ext cx="143460" cy="20358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12620" y="5864039"/>
                <a:ext cx="153168" cy="212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Ink 43"/>
              <p14:cNvContentPartPr/>
              <p14:nvPr/>
            </p14:nvContentPartPr>
            <p14:xfrm>
              <a:off x="1505934" y="1236955"/>
              <a:ext cx="281160" cy="4663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99814" y="1230477"/>
                <a:ext cx="294120" cy="477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5" name="Ink 44"/>
              <p14:cNvContentPartPr/>
              <p14:nvPr/>
            </p14:nvContentPartPr>
            <p14:xfrm>
              <a:off x="974364" y="3425605"/>
              <a:ext cx="155520" cy="17352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68964" y="3420575"/>
                <a:ext cx="166320" cy="183938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81082" y="1917426"/>
            <a:ext cx="8071199" cy="47168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25134" y="1977375"/>
            <a:ext cx="2486769" cy="23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98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677" y="-158757"/>
            <a:ext cx="10515600" cy="1325563"/>
          </a:xfrm>
        </p:spPr>
        <p:txBody>
          <a:bodyPr/>
          <a:lstStyle/>
          <a:p>
            <a:r>
              <a:rPr lang="en-US" dirty="0"/>
              <a:t>Semantics/Adequacy of PDGS and Slices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7677" y="1301743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Two programs with same PDG have same meaning</a:t>
                </a:r>
              </a:p>
              <a:p>
                <a:pPr lvl="1"/>
                <a:r>
                  <a:rPr lang="en-US" dirty="0"/>
                  <a:t>graph isomorphism linear-time for PDGs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P/s = Q/s   </a:t>
                </a:r>
                <a:r>
                  <a:rPr lang="en-US" dirty="0">
                    <a:sym typeface="Symbol" panose="05050102010706020507" pitchFamily="18" charset="2"/>
                  </a:rPr>
                  <a:t>	</a:t>
                </a:r>
                <a:r>
                  <a:rPr lang="en-US" dirty="0"/>
                  <a:t>same behavior at s in P, Q (modulo termination)</a:t>
                </a:r>
              </a:p>
              <a:p>
                <a:endParaRPr lang="en-US" dirty="0"/>
              </a:p>
              <a:p>
                <a:r>
                  <a:rPr lang="en-US" dirty="0"/>
                  <a:t>P/s ≠ Q/s   </a:t>
                </a:r>
                <a:r>
                  <a:rPr lang="en-US" dirty="0">
                    <a:sym typeface="Symbol" panose="05050102010706020507" pitchFamily="18" charset="2"/>
                  </a:rPr>
                  <a:t>	</a:t>
                </a:r>
                <a:r>
                  <a:rPr lang="en-US" dirty="0"/>
                  <a:t>behavior at s may be different in P, Q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Affected(P,Q) = { s </a:t>
                </a:r>
                <a:r>
                  <a:rPr lang="en-US" dirty="0">
                    <a:sym typeface="Symbol" panose="05050102010706020507" pitchFamily="18" charset="2"/>
                  </a:rPr>
                  <a:t></a:t>
                </a:r>
                <a:r>
                  <a:rPr lang="en-US" dirty="0"/>
                  <a:t> P | P/s  ≠  Q/s }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(P,Q) = P/Affected(P,Q)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677" y="1301743"/>
                <a:ext cx="10515600" cy="4351338"/>
              </a:xfrm>
              <a:blipFill>
                <a:blip r:embed="rId2"/>
                <a:stretch>
                  <a:fillRect l="-1217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247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1195184" y="215438"/>
            <a:ext cx="988567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0" dirty="0"/>
              <a:t>Program Integration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/>
              <p14:cNvContentPartPr/>
              <p14:nvPr/>
            </p14:nvContentPartPr>
            <p14:xfrm>
              <a:off x="6957250" y="2236242"/>
              <a:ext cx="606960" cy="10141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3290" y="2232283"/>
                <a:ext cx="613080" cy="10231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7" name="Ink 56"/>
              <p14:cNvContentPartPr/>
              <p14:nvPr/>
            </p14:nvContentPartPr>
            <p14:xfrm>
              <a:off x="5088670" y="1530462"/>
              <a:ext cx="1660140" cy="48690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4350" y="1525787"/>
                <a:ext cx="1669139" cy="496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6" name="Ink 75"/>
              <p14:cNvContentPartPr/>
              <p14:nvPr/>
            </p14:nvContentPartPr>
            <p14:xfrm>
              <a:off x="4303510" y="2315622"/>
              <a:ext cx="676260" cy="65664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98111" y="2311302"/>
                <a:ext cx="685977" cy="66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2" name="Ink 81"/>
              <p14:cNvContentPartPr/>
              <p14:nvPr/>
            </p14:nvContentPartPr>
            <p14:xfrm>
              <a:off x="3727150" y="2713062"/>
              <a:ext cx="784980" cy="84528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22831" y="2709462"/>
                <a:ext cx="791459" cy="85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/>
              <p14:cNvContentPartPr/>
              <p14:nvPr/>
            </p14:nvContentPartPr>
            <p14:xfrm>
              <a:off x="7711630" y="3309942"/>
              <a:ext cx="109620" cy="39762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07317" y="3305628"/>
                <a:ext cx="116089" cy="406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/>
              <p14:cNvContentPartPr/>
              <p14:nvPr/>
            </p14:nvContentPartPr>
            <p14:xfrm>
              <a:off x="7691830" y="3250182"/>
              <a:ext cx="496980" cy="45738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87152" y="3244788"/>
                <a:ext cx="507416" cy="4681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793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1195184" y="215438"/>
            <a:ext cx="988567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0" dirty="0"/>
              <a:t>Program Integration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/>
              <p14:cNvContentPartPr/>
              <p14:nvPr/>
            </p14:nvContentPartPr>
            <p14:xfrm>
              <a:off x="6957250" y="2236242"/>
              <a:ext cx="606960" cy="10141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3290" y="2232283"/>
                <a:ext cx="613080" cy="10231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 32"/>
              <p14:cNvContentPartPr/>
              <p14:nvPr/>
            </p14:nvContentPartPr>
            <p14:xfrm>
              <a:off x="4383070" y="3677322"/>
              <a:ext cx="1272240" cy="8247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79110" y="3673364"/>
                <a:ext cx="1281960" cy="833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Ink 38"/>
              <p14:cNvContentPartPr/>
              <p14:nvPr/>
            </p14:nvContentPartPr>
            <p14:xfrm>
              <a:off x="5724790" y="2136882"/>
              <a:ext cx="487260" cy="201762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21191" y="2133642"/>
                <a:ext cx="492298" cy="2025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7" name="Ink 56"/>
              <p14:cNvContentPartPr/>
              <p14:nvPr/>
            </p14:nvContentPartPr>
            <p14:xfrm>
              <a:off x="5088670" y="1530462"/>
              <a:ext cx="1660140" cy="48690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4350" y="1525787"/>
                <a:ext cx="1669139" cy="496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6" name="Ink 75"/>
              <p14:cNvContentPartPr/>
              <p14:nvPr/>
            </p14:nvContentPartPr>
            <p14:xfrm>
              <a:off x="4303510" y="2315622"/>
              <a:ext cx="676260" cy="65664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8111" y="2311302"/>
                <a:ext cx="685977" cy="66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2" name="Ink 81"/>
              <p14:cNvContentPartPr/>
              <p14:nvPr/>
            </p14:nvContentPartPr>
            <p14:xfrm>
              <a:off x="3727150" y="2713062"/>
              <a:ext cx="784980" cy="84528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22831" y="2709462"/>
                <a:ext cx="791459" cy="85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7" name="Ink 106"/>
              <p14:cNvContentPartPr/>
              <p14:nvPr/>
            </p14:nvContentPartPr>
            <p14:xfrm>
              <a:off x="6529750" y="3677862"/>
              <a:ext cx="784980" cy="75510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24711" y="3673905"/>
                <a:ext cx="793258" cy="764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8" name="Ink 107"/>
              <p14:cNvContentPartPr/>
              <p14:nvPr/>
            </p14:nvContentPartPr>
            <p14:xfrm>
              <a:off x="7711630" y="3309942"/>
              <a:ext cx="109620" cy="39762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07317" y="3305628"/>
                <a:ext cx="116089" cy="406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9" name="Ink 108"/>
              <p14:cNvContentPartPr/>
              <p14:nvPr/>
            </p14:nvContentPartPr>
            <p14:xfrm>
              <a:off x="7691830" y="3250182"/>
              <a:ext cx="496980" cy="45738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87152" y="3244788"/>
                <a:ext cx="507416" cy="468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0" name="Ink 109"/>
              <p14:cNvContentPartPr/>
              <p14:nvPr/>
            </p14:nvContentPartPr>
            <p14:xfrm>
              <a:off x="4820470" y="4631862"/>
              <a:ext cx="2892420" cy="70542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15790" y="4626826"/>
                <a:ext cx="2903939" cy="7151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8110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1195184" y="215438"/>
            <a:ext cx="988567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0" dirty="0"/>
              <a:t>Program Integration  (HPR)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/>
              <p14:cNvContentPartPr/>
              <p14:nvPr/>
            </p14:nvContentPartPr>
            <p14:xfrm>
              <a:off x="6957250" y="2236242"/>
              <a:ext cx="606960" cy="10141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3290" y="2232283"/>
                <a:ext cx="613080" cy="10231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 32"/>
              <p14:cNvContentPartPr/>
              <p14:nvPr/>
            </p14:nvContentPartPr>
            <p14:xfrm>
              <a:off x="4383070" y="3677322"/>
              <a:ext cx="1272240" cy="8247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79110" y="3673364"/>
                <a:ext cx="1281960" cy="833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Ink 38"/>
              <p14:cNvContentPartPr/>
              <p14:nvPr/>
            </p14:nvContentPartPr>
            <p14:xfrm>
              <a:off x="5724790" y="2136882"/>
              <a:ext cx="487260" cy="201762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21191" y="2133642"/>
                <a:ext cx="492298" cy="2025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7" name="Ink 56"/>
              <p14:cNvContentPartPr/>
              <p14:nvPr/>
            </p14:nvContentPartPr>
            <p14:xfrm>
              <a:off x="5088670" y="1530462"/>
              <a:ext cx="1660140" cy="48690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4350" y="1525787"/>
                <a:ext cx="1669139" cy="496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6" name="Ink 75"/>
              <p14:cNvContentPartPr/>
              <p14:nvPr/>
            </p14:nvContentPartPr>
            <p14:xfrm>
              <a:off x="4303510" y="2315622"/>
              <a:ext cx="676260" cy="65664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8111" y="2311302"/>
                <a:ext cx="685977" cy="66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2" name="Ink 81"/>
              <p14:cNvContentPartPr/>
              <p14:nvPr/>
            </p14:nvContentPartPr>
            <p14:xfrm>
              <a:off x="3727150" y="2713062"/>
              <a:ext cx="784980" cy="84528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22831" y="2709462"/>
                <a:ext cx="791459" cy="85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/>
              <p:cNvSpPr/>
              <p:nvPr/>
            </p:nvSpPr>
            <p:spPr>
              <a:xfrm>
                <a:off x="1195184" y="5224144"/>
                <a:ext cx="10320130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endParaRPr lang="en-US" sz="3200" dirty="0">
                  <a:solidFill>
                    <a:prstClr val="black"/>
                  </a:solidFill>
                </a:endParaRPr>
              </a:p>
              <a:p>
                <a:pPr lvl="0" algn="ctr"/>
                <a:r>
                  <a:rPr lang="en-US" sz="3200" dirty="0">
                    <a:solidFill>
                      <a:prstClr val="black"/>
                    </a:solidFill>
                  </a:rPr>
                  <a:t>A[Base]B     =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</a:rPr>
                  <a:t>(A, Base)  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∪  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</a:rPr>
                  <a:t>(B, Base)  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</a:rPr>
                  <a:t>   Pre(A,B, Base) </a:t>
                </a:r>
              </a:p>
            </p:txBody>
          </p:sp>
        </mc:Choice>
        <mc:Fallback xmlns="">
          <p:sp>
            <p:nvSpPr>
              <p:cNvPr id="103" name="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184" y="5224144"/>
                <a:ext cx="10320130" cy="1077218"/>
              </a:xfrm>
              <a:prstGeom prst="rect">
                <a:avLst/>
              </a:prstGeom>
              <a:blipFill>
                <a:blip r:embed="rId14"/>
                <a:stretch>
                  <a:fillRect l="-118" r="-1063" b="-18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7" name="Ink 106"/>
              <p14:cNvContentPartPr/>
              <p14:nvPr/>
            </p14:nvContentPartPr>
            <p14:xfrm>
              <a:off x="6529750" y="3677862"/>
              <a:ext cx="784980" cy="75510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24711" y="3673905"/>
                <a:ext cx="793258" cy="764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8" name="Ink 107"/>
              <p14:cNvContentPartPr/>
              <p14:nvPr/>
            </p14:nvContentPartPr>
            <p14:xfrm>
              <a:off x="7711630" y="3309942"/>
              <a:ext cx="109620" cy="39762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07317" y="3305628"/>
                <a:ext cx="116089" cy="406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9" name="Ink 108"/>
              <p14:cNvContentPartPr/>
              <p14:nvPr/>
            </p14:nvContentPartPr>
            <p14:xfrm>
              <a:off x="7691830" y="3250182"/>
              <a:ext cx="496980" cy="45738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687152" y="3244788"/>
                <a:ext cx="507416" cy="468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0" name="Ink 109"/>
              <p14:cNvContentPartPr/>
              <p14:nvPr/>
            </p14:nvContentPartPr>
            <p14:xfrm>
              <a:off x="4820470" y="4631862"/>
              <a:ext cx="2892420" cy="70542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15790" y="4626826"/>
                <a:ext cx="2903939" cy="7151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065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946" y="2603193"/>
            <a:ext cx="10301539" cy="404415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6" y="212442"/>
            <a:ext cx="3357318" cy="24866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83415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484" y="375823"/>
            <a:ext cx="10240312" cy="6310727"/>
          </a:xfrm>
          <a:prstGeom prst="rect">
            <a:avLst/>
          </a:prstGeom>
        </p:spPr>
      </p:pic>
      <p:pic>
        <p:nvPicPr>
          <p:cNvPr id="1028" name="Picture 4" descr="Image result for image f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89" y="2578622"/>
            <a:ext cx="2596351" cy="207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85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732558" y="600933"/>
              <a:ext cx="5821200" cy="5492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30038" y="595533"/>
                <a:ext cx="5829839" cy="550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571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15015" y="6056202"/>
            <a:ext cx="5039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http://research.cs.wisc.edu/wpis/papers/scp91.pdf</a:t>
            </a:r>
            <a:r>
              <a:rPr lang="en-US" dirty="0"/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3382533" y="1861553"/>
            <a:ext cx="585224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Algebraic Properties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of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Program </a:t>
            </a:r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Integation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8586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644" y="157106"/>
            <a:ext cx="10515600" cy="1325563"/>
          </a:xfrm>
        </p:spPr>
        <p:txBody>
          <a:bodyPr/>
          <a:lstStyle/>
          <a:p>
            <a:r>
              <a:rPr lang="en-US" dirty="0"/>
              <a:t>Which superhero does Tom resemble most?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256" y="3261967"/>
            <a:ext cx="13081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796" y="1482669"/>
            <a:ext cx="1622137" cy="356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6" y="1564577"/>
            <a:ext cx="2120497" cy="3717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11" y="1803514"/>
            <a:ext cx="2491882" cy="42862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56247" y="1434182"/>
            <a:ext cx="3868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2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42" y="1137536"/>
            <a:ext cx="5800094" cy="38907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802" y="1262007"/>
            <a:ext cx="5758230" cy="4273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987" y="2439453"/>
            <a:ext cx="5486400" cy="3975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3665800" y="258527"/>
            <a:ext cx="4627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Is A[Base]B associative?</a:t>
            </a:r>
          </a:p>
        </p:txBody>
      </p:sp>
    </p:spTree>
    <p:extLst>
      <p:ext uri="{BB962C8B-B14F-4D97-AF65-F5344CB8AC3E}">
        <p14:creationId xmlns:p14="http://schemas.microsoft.com/office/powerpoint/2010/main" val="370214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27" y="2393729"/>
            <a:ext cx="4473985" cy="26146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50" y="204288"/>
            <a:ext cx="1963370" cy="1851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831" y="0"/>
            <a:ext cx="5605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10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479" y="-681055"/>
            <a:ext cx="10694155" cy="101444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349" y="623807"/>
            <a:ext cx="4758377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No join</a:t>
            </a:r>
          </a:p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operation!</a:t>
            </a:r>
          </a:p>
          <a:p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1721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981" y="133350"/>
            <a:ext cx="7582137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56" y="661488"/>
            <a:ext cx="3076925" cy="290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62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390" y="0"/>
            <a:ext cx="7573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71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HPR and Brouwerian Algebras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Domain D =  Downward-closed (DC) sets of single point slices</a:t>
                </a:r>
              </a:p>
              <a:p>
                <a:r>
                  <a:rPr lang="en-US" dirty="0"/>
                  <a:t>D closed under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∩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Pseudo-difference  PD(A,B) = DC(A-B)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∪, ∩,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𝑃𝐷</m:t>
                    </m:r>
                  </m:oMath>
                </a14:m>
                <a:r>
                  <a:rPr lang="en-US" dirty="0"/>
                  <a:t>&gt;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Tx/>
                  <a:buChar char="-"/>
                </a:pPr>
                <a:r>
                  <a:rPr lang="en-US" dirty="0"/>
                  <a:t>subsumes the HPR Integration Algorithm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is a Brouwerian Algebra!!!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541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012"/>
            <a:ext cx="12192000" cy="537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45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356" y="45197"/>
            <a:ext cx="123637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777" y="158750"/>
            <a:ext cx="4384951" cy="63559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35" y="2190750"/>
            <a:ext cx="2857500" cy="2857500"/>
          </a:xfrm>
          <a:prstGeom prst="rect">
            <a:avLst/>
          </a:prstGeom>
        </p:spPr>
      </p:pic>
      <p:sp>
        <p:nvSpPr>
          <p:cNvPr id="5" name="Speech Bubble: Oval 4"/>
          <p:cNvSpPr/>
          <p:nvPr/>
        </p:nvSpPr>
        <p:spPr>
          <a:xfrm>
            <a:off x="1411640" y="767591"/>
            <a:ext cx="1853123" cy="956235"/>
          </a:xfrm>
          <a:prstGeom prst="wedgeEllipseCallout">
            <a:avLst>
              <a:gd name="adj1" fmla="val -36519"/>
              <a:gd name="adj2" fmla="val 109362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will not escape my web!!!</a:t>
            </a:r>
          </a:p>
        </p:txBody>
      </p:sp>
    </p:spTree>
    <p:extLst>
      <p:ext uri="{BB962C8B-B14F-4D97-AF65-F5344CB8AC3E}">
        <p14:creationId xmlns:p14="http://schemas.microsoft.com/office/powerpoint/2010/main" val="1308778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76" y="563219"/>
            <a:ext cx="12192000" cy="551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37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-1127466" y="558740"/>
              <a:ext cx="1480140" cy="1897676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30706" y="555501"/>
                <a:ext cx="1485179" cy="1904874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550" y="211123"/>
            <a:ext cx="12192000" cy="638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49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9785636" y="2136682"/>
            <a:ext cx="2055906" cy="403411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fbcdn-sphotos-a-a.akamaihd.net/hphotos-ak-xta1/t31.0-8/11015802_10154279803753332_4475282204410758466_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8" y="0"/>
            <a:ext cx="3144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347748" y="0"/>
            <a:ext cx="753661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Fortress of 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Computer Science (1990s)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4749" y="2244649"/>
            <a:ext cx="1781822" cy="38181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7472" y="2138346"/>
            <a:ext cx="2055906" cy="403411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66554" y="2138346"/>
            <a:ext cx="2055906" cy="403411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2370" y="3614663"/>
            <a:ext cx="364925" cy="126508"/>
          </a:xfrm>
          <a:prstGeom prst="rect">
            <a:avLst/>
          </a:prstGeom>
        </p:spPr>
      </p:pic>
      <p:sp>
        <p:nvSpPr>
          <p:cNvPr id="10" name="Speech Bubble: Oval 9"/>
          <p:cNvSpPr/>
          <p:nvPr/>
        </p:nvSpPr>
        <p:spPr>
          <a:xfrm>
            <a:off x="10248812" y="2166442"/>
            <a:ext cx="1853123" cy="956235"/>
          </a:xfrm>
          <a:prstGeom prst="wedgeEllipseCallou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Welcome to</a:t>
            </a:r>
          </a:p>
          <a:p>
            <a:pPr algn="ctr"/>
            <a:r>
              <a:rPr lang="en-US" dirty="0"/>
              <a:t>the </a:t>
            </a:r>
            <a:r>
              <a:rPr lang="en-US" dirty="0" err="1"/>
              <a:t>Batcave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396" y="2321537"/>
            <a:ext cx="1446058" cy="36677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6947" y="2321536"/>
            <a:ext cx="1524064" cy="366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8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64781" y="552955"/>
              <a:ext cx="1872720" cy="991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0102" y="548996"/>
                <a:ext cx="1883878" cy="999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/>
              <p14:cNvContentPartPr/>
              <p14:nvPr/>
            </p14:nvContentPartPr>
            <p14:xfrm>
              <a:off x="3186641" y="799375"/>
              <a:ext cx="1774260" cy="1753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3041" y="793986"/>
                <a:ext cx="1783619" cy="185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/>
              <p14:cNvContentPartPr/>
              <p14:nvPr/>
            </p14:nvContentPartPr>
            <p14:xfrm>
              <a:off x="4867661" y="623875"/>
              <a:ext cx="218700" cy="31752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070" y="619560"/>
                <a:ext cx="228037" cy="327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/>
              <p14:cNvContentPartPr/>
              <p14:nvPr/>
            </p14:nvContentPartPr>
            <p14:xfrm>
              <a:off x="5300381" y="454315"/>
              <a:ext cx="394020" cy="2462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97864" y="450001"/>
                <a:ext cx="401210" cy="255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/>
              <p14:cNvContentPartPr/>
              <p14:nvPr/>
            </p14:nvContentPartPr>
            <p14:xfrm>
              <a:off x="5710781" y="399595"/>
              <a:ext cx="339660" cy="28476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06827" y="393842"/>
                <a:ext cx="349724" cy="296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/>
              <p14:cNvContentPartPr/>
              <p14:nvPr/>
            </p14:nvContentPartPr>
            <p14:xfrm>
              <a:off x="5250881" y="1012855"/>
              <a:ext cx="1429200" cy="71748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46203" y="1008177"/>
                <a:ext cx="1439275" cy="726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k 56"/>
              <p14:cNvContentPartPr/>
              <p14:nvPr/>
            </p14:nvContentPartPr>
            <p14:xfrm>
              <a:off x="6811301" y="717115"/>
              <a:ext cx="1078920" cy="26298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06263" y="713877"/>
                <a:ext cx="1090076" cy="271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4" name="Ink 63"/>
              <p14:cNvContentPartPr/>
              <p14:nvPr/>
            </p14:nvContentPartPr>
            <p14:xfrm>
              <a:off x="8284241" y="322915"/>
              <a:ext cx="2551680" cy="223974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79562" y="319315"/>
                <a:ext cx="2562119" cy="2248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2" name="Ink 181"/>
              <p14:cNvContentPartPr/>
              <p14:nvPr/>
            </p14:nvContentPartPr>
            <p14:xfrm>
              <a:off x="9686081" y="1604155"/>
              <a:ext cx="755820" cy="39996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682843" y="1598760"/>
                <a:ext cx="765173" cy="410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3" name="Ink 192"/>
              <p14:cNvContentPartPr/>
              <p14:nvPr/>
            </p14:nvContentPartPr>
            <p14:xfrm>
              <a:off x="9313841" y="1451155"/>
              <a:ext cx="350460" cy="24642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07730" y="1445408"/>
                <a:ext cx="359806" cy="257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8" name="Ink 247"/>
              <p14:cNvContentPartPr/>
              <p14:nvPr/>
            </p14:nvContentPartPr>
            <p14:xfrm>
              <a:off x="8563601" y="1472755"/>
              <a:ext cx="405000" cy="268740"/>
            </p14:xfrm>
          </p:contentPart>
        </mc:Choice>
        <mc:Fallback xmlns="">
          <p:pic>
            <p:nvPicPr>
              <p:cNvPr id="248" name="Ink 24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557846" y="1467359"/>
                <a:ext cx="415790" cy="280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8" name="Ink 297"/>
              <p14:cNvContentPartPr/>
              <p14:nvPr/>
            </p14:nvContentPartPr>
            <p14:xfrm>
              <a:off x="6313241" y="3996895"/>
              <a:ext cx="21780" cy="93240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10028" y="3994385"/>
                <a:ext cx="27493" cy="98261"/>
              </a:xfrm>
              <a:prstGeom prst="rect">
                <a:avLst/>
              </a:prstGeom>
            </p:spPr>
          </p:pic>
        </mc:Fallback>
      </mc:AlternateContent>
      <p:pic>
        <p:nvPicPr>
          <p:cNvPr id="326" name="Picture 32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02309" y="3152687"/>
            <a:ext cx="6643644" cy="2540636"/>
          </a:xfrm>
          <a:prstGeom prst="rect">
            <a:avLst/>
          </a:prstGeom>
        </p:spPr>
      </p:pic>
      <p:pic>
        <p:nvPicPr>
          <p:cNvPr id="327" name="Picture 32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89" y="2874955"/>
            <a:ext cx="6542343" cy="290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913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64781" y="552955"/>
              <a:ext cx="1872720" cy="991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0102" y="548996"/>
                <a:ext cx="1883878" cy="999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/>
              <p14:cNvContentPartPr/>
              <p14:nvPr/>
            </p14:nvContentPartPr>
            <p14:xfrm>
              <a:off x="3186641" y="799375"/>
              <a:ext cx="1774260" cy="1753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3041" y="793986"/>
                <a:ext cx="1783619" cy="185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/>
              <p14:cNvContentPartPr/>
              <p14:nvPr/>
            </p14:nvContentPartPr>
            <p14:xfrm>
              <a:off x="4867661" y="623875"/>
              <a:ext cx="218700" cy="31752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070" y="619560"/>
                <a:ext cx="228037" cy="327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/>
              <p14:cNvContentPartPr/>
              <p14:nvPr/>
            </p14:nvContentPartPr>
            <p14:xfrm>
              <a:off x="5300381" y="454315"/>
              <a:ext cx="394020" cy="2462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97864" y="450001"/>
                <a:ext cx="401210" cy="255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/>
              <p14:cNvContentPartPr/>
              <p14:nvPr/>
            </p14:nvContentPartPr>
            <p14:xfrm>
              <a:off x="5710781" y="399595"/>
              <a:ext cx="339660" cy="28476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06827" y="393842"/>
                <a:ext cx="349724" cy="296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/>
              <p14:cNvContentPartPr/>
              <p14:nvPr/>
            </p14:nvContentPartPr>
            <p14:xfrm>
              <a:off x="5250881" y="1012855"/>
              <a:ext cx="1429200" cy="71748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46203" y="1008177"/>
                <a:ext cx="1439275" cy="726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k 56"/>
              <p14:cNvContentPartPr/>
              <p14:nvPr/>
            </p14:nvContentPartPr>
            <p14:xfrm>
              <a:off x="6811301" y="717115"/>
              <a:ext cx="1078920" cy="26298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06263" y="713877"/>
                <a:ext cx="1090076" cy="271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4" name="Ink 63"/>
              <p14:cNvContentPartPr/>
              <p14:nvPr/>
            </p14:nvContentPartPr>
            <p14:xfrm>
              <a:off x="8284241" y="322915"/>
              <a:ext cx="2551680" cy="223974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79562" y="319315"/>
                <a:ext cx="2562119" cy="2248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2" name="Ink 151"/>
              <p14:cNvContentPartPr/>
              <p14:nvPr/>
            </p14:nvContentPartPr>
            <p14:xfrm>
              <a:off x="10441541" y="470875"/>
              <a:ext cx="1100700" cy="345510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39022" y="466555"/>
                <a:ext cx="1105378" cy="3465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2" name="Ink 181"/>
              <p14:cNvContentPartPr/>
              <p14:nvPr/>
            </p14:nvContentPartPr>
            <p14:xfrm>
              <a:off x="9686081" y="1604155"/>
              <a:ext cx="755820" cy="39996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682843" y="1598760"/>
                <a:ext cx="765173" cy="410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3" name="Ink 192"/>
              <p14:cNvContentPartPr/>
              <p14:nvPr/>
            </p14:nvContentPartPr>
            <p14:xfrm>
              <a:off x="9313841" y="1451155"/>
              <a:ext cx="350460" cy="24642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07730" y="1445408"/>
                <a:ext cx="359806" cy="257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5" name="Ink 204"/>
              <p14:cNvContentPartPr/>
              <p14:nvPr/>
            </p14:nvContentPartPr>
            <p14:xfrm>
              <a:off x="8738741" y="4046215"/>
              <a:ext cx="3334680" cy="276534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32981" y="4042615"/>
                <a:ext cx="3347280" cy="2774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8" name="Ink 247"/>
              <p14:cNvContentPartPr/>
              <p14:nvPr/>
            </p14:nvContentPartPr>
            <p14:xfrm>
              <a:off x="8563601" y="1472755"/>
              <a:ext cx="405000" cy="268740"/>
            </p14:xfrm>
          </p:contentPart>
        </mc:Choice>
        <mc:Fallback xmlns="">
          <p:pic>
            <p:nvPicPr>
              <p:cNvPr id="248" name="Ink 24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557846" y="1467359"/>
                <a:ext cx="415790" cy="280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8" name="Ink 297"/>
              <p14:cNvContentPartPr/>
              <p14:nvPr/>
            </p14:nvContentPartPr>
            <p14:xfrm>
              <a:off x="6313241" y="3996895"/>
              <a:ext cx="21780" cy="93240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10028" y="3994385"/>
                <a:ext cx="27493" cy="982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4122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00" y="823566"/>
            <a:ext cx="6617324" cy="6034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" y="-126973"/>
            <a:ext cx="6582469" cy="12123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105375" y="2176760"/>
            <a:ext cx="3182153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Bebop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SLAM/SDV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ESP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033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64781" y="552955"/>
              <a:ext cx="1872720" cy="991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0102" y="548996"/>
                <a:ext cx="1883878" cy="999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/>
              <p14:cNvContentPartPr/>
              <p14:nvPr/>
            </p14:nvContentPartPr>
            <p14:xfrm>
              <a:off x="3186641" y="799375"/>
              <a:ext cx="1774260" cy="1753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3041" y="793986"/>
                <a:ext cx="1783619" cy="185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/>
              <p14:cNvContentPartPr/>
              <p14:nvPr/>
            </p14:nvContentPartPr>
            <p14:xfrm>
              <a:off x="4867661" y="623875"/>
              <a:ext cx="218700" cy="31752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070" y="619560"/>
                <a:ext cx="228037" cy="327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/>
              <p14:cNvContentPartPr/>
              <p14:nvPr/>
            </p14:nvContentPartPr>
            <p14:xfrm>
              <a:off x="5300381" y="454315"/>
              <a:ext cx="394020" cy="2462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97864" y="450001"/>
                <a:ext cx="401210" cy="255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/>
              <p14:cNvContentPartPr/>
              <p14:nvPr/>
            </p14:nvContentPartPr>
            <p14:xfrm>
              <a:off x="5710781" y="399595"/>
              <a:ext cx="339660" cy="28476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06827" y="393842"/>
                <a:ext cx="349724" cy="296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/>
              <p14:cNvContentPartPr/>
              <p14:nvPr/>
            </p14:nvContentPartPr>
            <p14:xfrm>
              <a:off x="5250881" y="1012855"/>
              <a:ext cx="1429200" cy="71748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46203" y="1008177"/>
                <a:ext cx="1439275" cy="726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k 56"/>
              <p14:cNvContentPartPr/>
              <p14:nvPr/>
            </p14:nvContentPartPr>
            <p14:xfrm>
              <a:off x="6811301" y="717115"/>
              <a:ext cx="1078920" cy="26298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06263" y="713877"/>
                <a:ext cx="1090076" cy="271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2" name="Ink 151"/>
              <p14:cNvContentPartPr/>
              <p14:nvPr/>
            </p14:nvContentPartPr>
            <p14:xfrm>
              <a:off x="10441541" y="470875"/>
              <a:ext cx="1100700" cy="345510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39022" y="466555"/>
                <a:ext cx="1105378" cy="3465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2" name="Ink 181"/>
              <p14:cNvContentPartPr/>
              <p14:nvPr/>
            </p14:nvContentPartPr>
            <p14:xfrm>
              <a:off x="9686081" y="1604155"/>
              <a:ext cx="755820" cy="39996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682843" y="1598760"/>
                <a:ext cx="765173" cy="410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3" name="Ink 192"/>
              <p14:cNvContentPartPr/>
              <p14:nvPr/>
            </p14:nvContentPartPr>
            <p14:xfrm>
              <a:off x="9313841" y="1451155"/>
              <a:ext cx="350460" cy="24642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07730" y="1445408"/>
                <a:ext cx="359806" cy="257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8" name="Ink 247"/>
              <p14:cNvContentPartPr/>
              <p14:nvPr/>
            </p14:nvContentPartPr>
            <p14:xfrm>
              <a:off x="8563601" y="1472755"/>
              <a:ext cx="405000" cy="268740"/>
            </p14:xfrm>
          </p:contentPart>
        </mc:Choice>
        <mc:Fallback xmlns="">
          <p:pic>
            <p:nvPicPr>
              <p:cNvPr id="248" name="Ink 24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557846" y="1467359"/>
                <a:ext cx="415790" cy="280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8" name="Ink 297"/>
              <p14:cNvContentPartPr/>
              <p14:nvPr/>
            </p14:nvContentPartPr>
            <p14:xfrm>
              <a:off x="6313241" y="3996895"/>
              <a:ext cx="21780" cy="93240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10028" y="3994385"/>
                <a:ext cx="27493" cy="98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" name="Ink 1"/>
              <p14:cNvContentPartPr/>
              <p14:nvPr/>
            </p14:nvContentPartPr>
            <p14:xfrm>
              <a:off x="8284241" y="322915"/>
              <a:ext cx="2551680" cy="22397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279562" y="319315"/>
                <a:ext cx="2562119" cy="2248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" name="Ink 2"/>
              <p14:cNvContentPartPr/>
              <p14:nvPr/>
            </p14:nvContentPartPr>
            <p14:xfrm>
              <a:off x="8738741" y="4046215"/>
              <a:ext cx="3334680" cy="23326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32981" y="4042615"/>
                <a:ext cx="3347280" cy="23405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2316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49101" y="552955"/>
              <a:ext cx="191520" cy="317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0102" y="548996"/>
                <a:ext cx="1883878" cy="999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/>
              <p14:cNvContentPartPr/>
              <p14:nvPr/>
            </p14:nvContentPartPr>
            <p14:xfrm>
              <a:off x="3186641" y="799375"/>
              <a:ext cx="1774260" cy="1753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3041" y="793986"/>
                <a:ext cx="1783619" cy="1857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/>
              <p14:cNvContentPartPr/>
              <p14:nvPr/>
            </p14:nvContentPartPr>
            <p14:xfrm>
              <a:off x="4867661" y="623875"/>
              <a:ext cx="218700" cy="31752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070" y="619560"/>
                <a:ext cx="228037" cy="327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/>
              <p14:cNvContentPartPr/>
              <p14:nvPr/>
            </p14:nvContentPartPr>
            <p14:xfrm>
              <a:off x="5300381" y="454315"/>
              <a:ext cx="394020" cy="2462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97864" y="450001"/>
                <a:ext cx="401210" cy="255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/>
              <p14:cNvContentPartPr/>
              <p14:nvPr/>
            </p14:nvContentPartPr>
            <p14:xfrm>
              <a:off x="5710781" y="399595"/>
              <a:ext cx="339660" cy="28476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06827" y="393842"/>
                <a:ext cx="349724" cy="296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/>
              <p14:cNvContentPartPr/>
              <p14:nvPr/>
            </p14:nvContentPartPr>
            <p14:xfrm>
              <a:off x="5250881" y="1012855"/>
              <a:ext cx="1429200" cy="71748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46203" y="1008177"/>
                <a:ext cx="1439275" cy="726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k 56"/>
              <p14:cNvContentPartPr/>
              <p14:nvPr/>
            </p14:nvContentPartPr>
            <p14:xfrm>
              <a:off x="6811301" y="717115"/>
              <a:ext cx="1078920" cy="26298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06263" y="713877"/>
                <a:ext cx="1090076" cy="271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4" name="Ink 63"/>
              <p14:cNvContentPartPr/>
              <p14:nvPr/>
            </p14:nvContentPartPr>
            <p14:xfrm>
              <a:off x="8284241" y="322915"/>
              <a:ext cx="2551680" cy="223974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79562" y="319315"/>
                <a:ext cx="2562119" cy="2248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2" name="Ink 151"/>
              <p14:cNvContentPartPr/>
              <p14:nvPr/>
            </p14:nvContentPartPr>
            <p14:xfrm>
              <a:off x="10441541" y="470875"/>
              <a:ext cx="1100700" cy="345510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39022" y="466555"/>
                <a:ext cx="1105378" cy="3465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2" name="Ink 181"/>
              <p14:cNvContentPartPr/>
              <p14:nvPr/>
            </p14:nvContentPartPr>
            <p14:xfrm>
              <a:off x="9686081" y="1604155"/>
              <a:ext cx="755820" cy="39996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682843" y="1598760"/>
                <a:ext cx="765173" cy="410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3" name="Ink 192"/>
              <p14:cNvContentPartPr/>
              <p14:nvPr/>
            </p14:nvContentPartPr>
            <p14:xfrm>
              <a:off x="9313841" y="1451155"/>
              <a:ext cx="350460" cy="24642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07730" y="1445408"/>
                <a:ext cx="359806" cy="257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8" name="Ink 247"/>
              <p14:cNvContentPartPr/>
              <p14:nvPr/>
            </p14:nvContentPartPr>
            <p14:xfrm>
              <a:off x="8563601" y="1472755"/>
              <a:ext cx="405000" cy="268740"/>
            </p14:xfrm>
          </p:contentPart>
        </mc:Choice>
        <mc:Fallback xmlns="">
          <p:pic>
            <p:nvPicPr>
              <p:cNvPr id="248" name="Ink 24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557846" y="1467359"/>
                <a:ext cx="415790" cy="280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" name="Ink 4"/>
              <p14:cNvContentPartPr/>
              <p14:nvPr/>
            </p14:nvContentPartPr>
            <p14:xfrm>
              <a:off x="8738561" y="4046215"/>
              <a:ext cx="3334860" cy="23326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35481" y="4042615"/>
                <a:ext cx="9444780" cy="277433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ight Triangle 1"/>
          <p:cNvSpPr/>
          <p:nvPr/>
        </p:nvSpPr>
        <p:spPr>
          <a:xfrm>
            <a:off x="339478" y="4183243"/>
            <a:ext cx="8103665" cy="243657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Driver Quality Team</a:t>
            </a:r>
          </a:p>
          <a:p>
            <a:pPr algn="ctr"/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735532" y="601751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7059" y="37883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80611" y="549999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16173" y="4921907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SLAM2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59251" y="4552575"/>
            <a:ext cx="56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Yogi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68726" y="4183243"/>
            <a:ext cx="74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32060" y="2931014"/>
            <a:ext cx="1254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Angelic</a:t>
            </a:r>
          </a:p>
          <a:p>
            <a:r>
              <a:rPr lang="en-US" dirty="0"/>
              <a:t>Verification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1493" y="2979957"/>
            <a:ext cx="30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" name="Ink 7"/>
              <p14:cNvContentPartPr/>
              <p14:nvPr/>
            </p14:nvContentPartPr>
            <p14:xfrm>
              <a:off x="3219172" y="3838403"/>
              <a:ext cx="705240" cy="3193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13412" y="3832643"/>
                <a:ext cx="71352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6" name="Ink 225"/>
              <p14:cNvContentPartPr/>
              <p14:nvPr/>
            </p14:nvContentPartPr>
            <p14:xfrm>
              <a:off x="1264781" y="678595"/>
              <a:ext cx="1872720" cy="865440"/>
            </p14:xfrm>
          </p:contentPart>
        </mc:Choice>
        <mc:Fallback xmlns="">
          <p:pic>
            <p:nvPicPr>
              <p:cNvPr id="226" name="Ink 22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60102" y="673917"/>
                <a:ext cx="1883878" cy="874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7" name="Ink 226"/>
              <p14:cNvContentPartPr/>
              <p14:nvPr/>
            </p14:nvContentPartPr>
            <p14:xfrm>
              <a:off x="1614472" y="3285983"/>
              <a:ext cx="495360" cy="814680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09436" y="3281303"/>
                <a:ext cx="505792" cy="82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28" name="Ink 227"/>
              <p14:cNvContentPartPr/>
              <p14:nvPr/>
            </p14:nvContentPartPr>
            <p14:xfrm>
              <a:off x="2352652" y="4167083"/>
              <a:ext cx="176760" cy="32400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347252" y="4162403"/>
                <a:ext cx="18540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29" name="Ink 228"/>
              <p14:cNvContentPartPr/>
              <p14:nvPr/>
            </p14:nvContentPartPr>
            <p14:xfrm>
              <a:off x="2395492" y="4067003"/>
              <a:ext cx="605160" cy="32400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89732" y="4060883"/>
                <a:ext cx="613440" cy="33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260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9" grpId="0"/>
      <p:bldP spid="7" grpId="0"/>
      <p:bldP spid="21" grpId="0"/>
      <p:bldP spid="22" grpId="0"/>
      <p:bldP spid="23" grpId="0"/>
      <p:bldP spid="24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456346" y="5622857"/>
              <a:ext cx="7895880" cy="881964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1666" y="5618175"/>
                <a:ext cx="7903080" cy="892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Ink 39"/>
              <p14:cNvContentPartPr/>
              <p14:nvPr/>
            </p14:nvContentPartPr>
            <p14:xfrm>
              <a:off x="3526346" y="2693897"/>
              <a:ext cx="3843737" cy="18070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1666" y="2689937"/>
                <a:ext cx="3851656" cy="1816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4" name="Ink 63"/>
              <p14:cNvContentPartPr/>
              <p14:nvPr/>
            </p14:nvContentPartPr>
            <p14:xfrm>
              <a:off x="3011383" y="2266757"/>
              <a:ext cx="5628960" cy="273798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06343" y="2262438"/>
                <a:ext cx="5638319" cy="2746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7" name="Ink 66"/>
              <p14:cNvContentPartPr/>
              <p14:nvPr/>
            </p14:nvContentPartPr>
            <p14:xfrm>
              <a:off x="2135323" y="4741577"/>
              <a:ext cx="1106100" cy="9856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31725" y="4737617"/>
                <a:ext cx="1114016" cy="9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0" name="Ink 69"/>
              <p14:cNvContentPartPr/>
              <p14:nvPr/>
            </p14:nvContentPartPr>
            <p14:xfrm>
              <a:off x="4232503" y="5229017"/>
              <a:ext cx="235620" cy="51480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28546" y="5226859"/>
                <a:ext cx="242815" cy="520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1" name="Ink 70"/>
              <p14:cNvContentPartPr/>
              <p14:nvPr/>
            </p14:nvContentPartPr>
            <p14:xfrm>
              <a:off x="4276243" y="5086637"/>
              <a:ext cx="421740" cy="37260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72645" y="5082681"/>
                <a:ext cx="427857" cy="379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4" name="Ink 73"/>
              <p14:cNvContentPartPr/>
              <p14:nvPr/>
            </p14:nvContentPartPr>
            <p14:xfrm>
              <a:off x="5836663" y="5004377"/>
              <a:ext cx="525780" cy="27396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33784" y="5002220"/>
                <a:ext cx="530818" cy="280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5" name="Ink 74"/>
              <p14:cNvContentPartPr/>
              <p14:nvPr/>
            </p14:nvContentPartPr>
            <p14:xfrm>
              <a:off x="6324103" y="4966217"/>
              <a:ext cx="383400" cy="66816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19427" y="4961180"/>
                <a:ext cx="391313" cy="677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8" name="Ink 77"/>
              <p14:cNvContentPartPr/>
              <p14:nvPr/>
            </p14:nvContentPartPr>
            <p14:xfrm>
              <a:off x="7917463" y="4440437"/>
              <a:ext cx="186660" cy="21924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14580" y="4436483"/>
                <a:ext cx="191705" cy="226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2" name="Ink 81"/>
              <p14:cNvContentPartPr/>
              <p14:nvPr/>
            </p14:nvContentPartPr>
            <p14:xfrm>
              <a:off x="3230263" y="1675376"/>
              <a:ext cx="514980" cy="99126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24865" y="1670337"/>
                <a:ext cx="525056" cy="1000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6" name="Ink 85"/>
              <p14:cNvContentPartPr/>
              <p14:nvPr/>
            </p14:nvContentPartPr>
            <p14:xfrm>
              <a:off x="3351043" y="634976"/>
              <a:ext cx="1724940" cy="90954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44924" y="631015"/>
                <a:ext cx="1733939" cy="917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5" name="Ink 94"/>
              <p14:cNvContentPartPr/>
              <p14:nvPr/>
            </p14:nvContentPartPr>
            <p14:xfrm>
              <a:off x="4905883" y="1434536"/>
              <a:ext cx="142560" cy="84348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00123" y="1432017"/>
                <a:ext cx="152640" cy="851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5" name="Ink 114"/>
              <p14:cNvContentPartPr/>
              <p14:nvPr/>
            </p14:nvContentPartPr>
            <p14:xfrm>
              <a:off x="4687003" y="388736"/>
              <a:ext cx="3844080" cy="105120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81963" y="385857"/>
                <a:ext cx="3853079" cy="1056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6" name="Ink 115"/>
              <p14:cNvContentPartPr/>
              <p14:nvPr/>
            </p14:nvContentPartPr>
            <p14:xfrm>
              <a:off x="2338003" y="1105496"/>
              <a:ext cx="1205100" cy="69030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33324" y="1102255"/>
                <a:ext cx="1214459" cy="698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1" name="Ink 120"/>
              <p14:cNvContentPartPr/>
              <p14:nvPr/>
            </p14:nvContentPartPr>
            <p14:xfrm>
              <a:off x="6795163" y="1220696"/>
              <a:ext cx="257760" cy="99684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90130" y="1216376"/>
                <a:ext cx="264950" cy="10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2" name="Ink 121"/>
              <p14:cNvContentPartPr/>
              <p14:nvPr/>
            </p14:nvContentPartPr>
            <p14:xfrm>
              <a:off x="8059663" y="4336397"/>
              <a:ext cx="766980" cy="122112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54262" y="4330999"/>
                <a:ext cx="775262" cy="12301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9" name="Ink 128"/>
              <p14:cNvContentPartPr/>
              <p14:nvPr/>
            </p14:nvContentPartPr>
            <p14:xfrm>
              <a:off x="7994143" y="1478456"/>
              <a:ext cx="744660" cy="97452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989107" y="1473776"/>
                <a:ext cx="753294" cy="9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7" name="Ink 136"/>
              <p14:cNvContentPartPr/>
              <p14:nvPr/>
            </p14:nvContentPartPr>
            <p14:xfrm>
              <a:off x="8629183" y="717236"/>
              <a:ext cx="2239560" cy="231084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23784" y="711117"/>
                <a:ext cx="2248918" cy="2321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6" name="Ink 145"/>
              <p14:cNvContentPartPr/>
              <p14:nvPr/>
            </p14:nvContentPartPr>
            <p14:xfrm>
              <a:off x="3225043" y="1713536"/>
              <a:ext cx="27540" cy="43866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20393" y="1709214"/>
                <a:ext cx="35766" cy="446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7" name="Ink 146"/>
              <p14:cNvContentPartPr/>
              <p14:nvPr/>
            </p14:nvContentPartPr>
            <p14:xfrm>
              <a:off x="2201023" y="2710196"/>
              <a:ext cx="1024020" cy="6681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94906" y="2705156"/>
                <a:ext cx="1034814" cy="6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8" name="Ink 147"/>
              <p14:cNvContentPartPr/>
              <p14:nvPr/>
            </p14:nvContentPartPr>
            <p14:xfrm>
              <a:off x="1297603" y="2573396"/>
              <a:ext cx="1007640" cy="56952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92205" y="2567276"/>
                <a:ext cx="1016637" cy="581400"/>
              </a:xfrm>
              <a:prstGeom prst="rect">
                <a:avLst/>
              </a:prstGeom>
            </p:spPr>
          </p:pic>
        </mc:Fallback>
      </mc:AlternateContent>
      <p:pic>
        <p:nvPicPr>
          <p:cNvPr id="151" name="Picture 150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93" y="2300327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9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57" y="0"/>
            <a:ext cx="10720201" cy="69441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1258440" y="6438800"/>
              <a:ext cx="19260" cy="6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55230" y="6435560"/>
                <a:ext cx="2461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/>
              <p14:cNvContentPartPr/>
              <p14:nvPr/>
            </p14:nvContentPartPr>
            <p14:xfrm>
              <a:off x="2557854" y="2521936"/>
              <a:ext cx="18180" cy="241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53933" y="2517976"/>
                <a:ext cx="24953" cy="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8578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356" y="45197"/>
            <a:ext cx="123637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777" y="158750"/>
            <a:ext cx="4384951" cy="63559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35" y="2190750"/>
            <a:ext cx="2857500" cy="2857500"/>
          </a:xfrm>
          <a:prstGeom prst="rect">
            <a:avLst/>
          </a:prstGeom>
        </p:spPr>
      </p:pic>
      <p:sp>
        <p:nvSpPr>
          <p:cNvPr id="5" name="Speech Bubble: Oval 4"/>
          <p:cNvSpPr/>
          <p:nvPr/>
        </p:nvSpPr>
        <p:spPr>
          <a:xfrm>
            <a:off x="1411640" y="767591"/>
            <a:ext cx="1853123" cy="956235"/>
          </a:xfrm>
          <a:prstGeom prst="wedgeEllipseCallout">
            <a:avLst>
              <a:gd name="adj1" fmla="val -36519"/>
              <a:gd name="adj2" fmla="val 109362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will not escape my web!!!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4942" y="267752"/>
            <a:ext cx="1377529" cy="162960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382525" y="6145299"/>
            <a:ext cx="1121988" cy="65246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0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64" y="365312"/>
            <a:ext cx="9785071" cy="5759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140" y="599356"/>
            <a:ext cx="3113947" cy="22488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542" y="677198"/>
            <a:ext cx="1221442" cy="416129"/>
          </a:xfrm>
          <a:prstGeom prst="rect">
            <a:avLst/>
          </a:prstGeom>
        </p:spPr>
      </p:pic>
      <p:pic>
        <p:nvPicPr>
          <p:cNvPr id="1026" name="Picture 2" descr="Image result for cornell university imag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38" y="599356"/>
            <a:ext cx="3285265" cy="21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817" y="3131671"/>
            <a:ext cx="2100760" cy="251917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910388" y="4191000"/>
            <a:ext cx="828675" cy="65246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1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GrammaTech</a:t>
            </a:r>
            <a:r>
              <a:rPr lang="en-US" b="1" dirty="0"/>
              <a:t> &amp; X-Men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39978" cy="4351338"/>
          </a:xfrm>
        </p:spPr>
        <p:txBody>
          <a:bodyPr>
            <a:normAutofit lnSpcReduction="10000"/>
          </a:bodyPr>
          <a:lstStyle/>
          <a:p>
            <a:endParaRPr lang="en-US" b="1" dirty="0"/>
          </a:p>
          <a:p>
            <a:r>
              <a:rPr lang="en-US" b="1" dirty="0"/>
              <a:t>Attribute Grammars (AGs)</a:t>
            </a:r>
          </a:p>
          <a:p>
            <a:pPr lvl="1"/>
            <a:r>
              <a:rPr lang="en-US" dirty="0"/>
              <a:t>Just a nice mathematical formalism?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The Synthesizer Generator</a:t>
            </a:r>
          </a:p>
          <a:p>
            <a:pPr lvl="1"/>
            <a:r>
              <a:rPr lang="en-US" dirty="0"/>
              <a:t>Generating language-based environments from AGs!</a:t>
            </a:r>
          </a:p>
          <a:p>
            <a:pPr lvl="1"/>
            <a:r>
              <a:rPr lang="en-US" dirty="0"/>
              <a:t>Incremental AGs</a:t>
            </a:r>
          </a:p>
          <a:p>
            <a:endParaRPr lang="en-US" dirty="0"/>
          </a:p>
          <a:p>
            <a:r>
              <a:rPr lang="en-US" b="1" dirty="0"/>
              <a:t>Accommodates mutations!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063" y="491979"/>
            <a:ext cx="5004737" cy="6001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033" y="420267"/>
            <a:ext cx="1374763" cy="1650667"/>
          </a:xfrm>
          <a:prstGeom prst="rect">
            <a:avLst/>
          </a:prstGeom>
        </p:spPr>
      </p:pic>
      <p:sp>
        <p:nvSpPr>
          <p:cNvPr id="6" name="Speech Bubble: Oval 5"/>
          <p:cNvSpPr/>
          <p:nvPr/>
        </p:nvSpPr>
        <p:spPr>
          <a:xfrm>
            <a:off x="9464974" y="230188"/>
            <a:ext cx="1853123" cy="956235"/>
          </a:xfrm>
          <a:prstGeom prst="wedgeEllipseCallout">
            <a:avLst>
              <a:gd name="adj1" fmla="val -67890"/>
              <a:gd name="adj2" fmla="val 9479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b="1" i="1" dirty="0">
                <a:solidFill>
                  <a:schemeClr val="tx1"/>
                </a:solidFill>
              </a:rPr>
              <a:t>Mutatis mutandis</a:t>
            </a:r>
          </a:p>
          <a:p>
            <a:pPr algn="ctr"/>
            <a:endParaRPr lang="en-US" b="1" i="1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41" y="2071688"/>
            <a:ext cx="4762500" cy="4105275"/>
          </a:xfrm>
          <a:prstGeom prst="rect">
            <a:avLst/>
          </a:prstGeom>
        </p:spPr>
      </p:pic>
      <p:sp>
        <p:nvSpPr>
          <p:cNvPr id="7" name="Speech Bubble: Oval 6"/>
          <p:cNvSpPr/>
          <p:nvPr/>
        </p:nvSpPr>
        <p:spPr>
          <a:xfrm>
            <a:off x="216002" y="174511"/>
            <a:ext cx="6384374" cy="1615258"/>
          </a:xfrm>
          <a:prstGeom prst="wedgeEllipseCallout">
            <a:avLst>
              <a:gd name="adj1" fmla="val 78310"/>
              <a:gd name="adj2" fmla="val 394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“Attribute grammars were born in the exhilarating days of the mid-60s when a great many fundamental principles of computer science were beginning to be understood.”</a:t>
            </a:r>
          </a:p>
        </p:txBody>
      </p:sp>
    </p:spTree>
    <p:extLst>
      <p:ext uri="{BB962C8B-B14F-4D97-AF65-F5344CB8AC3E}">
        <p14:creationId xmlns:p14="http://schemas.microsoft.com/office/powerpoint/2010/main" val="278650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3176" y="212641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Art</a:t>
            </a:r>
            <a:br>
              <a:rPr lang="en-US" dirty="0"/>
            </a:br>
            <a:r>
              <a:rPr lang="en-US" dirty="0"/>
              <a:t>of </a:t>
            </a:r>
            <a:br>
              <a:rPr lang="en-US" dirty="0"/>
            </a:br>
            <a:r>
              <a:rPr lang="en-US" dirty="0"/>
              <a:t>Computer Programming</a:t>
            </a:r>
          </a:p>
        </p:txBody>
      </p:sp>
    </p:spTree>
    <p:extLst>
      <p:ext uri="{BB962C8B-B14F-4D97-AF65-F5344CB8AC3E}">
        <p14:creationId xmlns:p14="http://schemas.microsoft.com/office/powerpoint/2010/main" val="1429620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3176" y="212641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Mathematical Beauty</a:t>
            </a:r>
            <a:br>
              <a:rPr lang="en-US" dirty="0"/>
            </a:br>
            <a:r>
              <a:rPr lang="en-US" dirty="0"/>
              <a:t>of </a:t>
            </a:r>
            <a:br>
              <a:rPr lang="en-US" dirty="0"/>
            </a:br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722677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Tom’s “backstory”</a:t>
            </a:r>
          </a:p>
        </p:txBody>
      </p:sp>
      <p:pic>
        <p:nvPicPr>
          <p:cNvPr id="1026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68" y="1752572"/>
            <a:ext cx="10070031" cy="1474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68051" y="3595121"/>
            <a:ext cx="92635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Applied mathematics </a:t>
            </a:r>
            <a:r>
              <a:rPr lang="en-US" sz="2400" dirty="0"/>
              <a:t>is a branch of mathematics that deals with mathematical methods that find use in science, engineering, business, computer science, and industry. </a:t>
            </a:r>
          </a:p>
          <a:p>
            <a:endParaRPr lang="en-US" sz="2400" dirty="0"/>
          </a:p>
          <a:p>
            <a:r>
              <a:rPr lang="en-US" sz="2400" dirty="0"/>
              <a:t>The term "applied mathematics" describes the professional specialty in which mathematicians work on </a:t>
            </a:r>
            <a:r>
              <a:rPr lang="en-US" sz="2400" b="1" i="1" dirty="0"/>
              <a:t>practical</a:t>
            </a:r>
            <a:r>
              <a:rPr lang="en-US" sz="2400" dirty="0"/>
              <a:t> problems by </a:t>
            </a:r>
            <a:r>
              <a:rPr lang="en-US" sz="2400" b="1" i="1" dirty="0"/>
              <a:t>formulating and studying mathematical models</a:t>
            </a:r>
            <a:r>
              <a:rPr lang="en-US" b="1" i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7668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3081</TotalTime>
  <Words>355</Words>
  <Application>Microsoft Office PowerPoint</Application>
  <PresentationFormat>Widescreen</PresentationFormat>
  <Paragraphs>110</Paragraphs>
  <Slides>36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Symbol</vt:lpstr>
      <vt:lpstr>Office Theme</vt:lpstr>
      <vt:lpstr>The Mathematical Beauty of  Computer Science</vt:lpstr>
      <vt:lpstr>Which superhero does Tom resemble most?</vt:lpstr>
      <vt:lpstr>PowerPoint Presentation</vt:lpstr>
      <vt:lpstr>PowerPoint Presentation</vt:lpstr>
      <vt:lpstr>PowerPoint Presentation</vt:lpstr>
      <vt:lpstr>GrammaTech &amp; X-Men</vt:lpstr>
      <vt:lpstr>The Art of  Computer Programming</vt:lpstr>
      <vt:lpstr>The Mathematical Beauty of  Computer Science</vt:lpstr>
      <vt:lpstr>Tom’s “backstory”</vt:lpstr>
      <vt:lpstr>Models, Applications</vt:lpstr>
      <vt:lpstr>The Program Dependence Graph (PDG)</vt:lpstr>
      <vt:lpstr>Semantics/Adequacy of PDGS and Slices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HPR and Brouwerian Algebras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Mathematical Beauty of  Computer Science</dc:title>
  <dc:creator>Tom Ball (MSR)</dc:creator>
  <cp:lastModifiedBy>Tom Ball (MSR)</cp:lastModifiedBy>
  <cp:revision>33</cp:revision>
  <dcterms:created xsi:type="dcterms:W3CDTF">2016-08-29T21:36:17Z</dcterms:created>
  <dcterms:modified xsi:type="dcterms:W3CDTF">2016-09-11T14:35:17Z</dcterms:modified>
</cp:coreProperties>
</file>